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1" r:id="rId13"/>
    <p:sldId id="266" r:id="rId14"/>
    <p:sldId id="267" r:id="rId15"/>
    <p:sldId id="268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04DE-911D-4A5C-96A0-8CA5F0FD1874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DB08-8F35-4219-B1B3-7E7D0F00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08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04DE-911D-4A5C-96A0-8CA5F0FD1874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DB08-8F35-4219-B1B3-7E7D0F00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765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04DE-911D-4A5C-96A0-8CA5F0FD1874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DB08-8F35-4219-B1B3-7E7D0F00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48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04DE-911D-4A5C-96A0-8CA5F0FD1874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DB08-8F35-4219-B1B3-7E7D0F00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484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04DE-911D-4A5C-96A0-8CA5F0FD1874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DB08-8F35-4219-B1B3-7E7D0F00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972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04DE-911D-4A5C-96A0-8CA5F0FD1874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DB08-8F35-4219-B1B3-7E7D0F00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365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04DE-911D-4A5C-96A0-8CA5F0FD1874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DB08-8F35-4219-B1B3-7E7D0F00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90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04DE-911D-4A5C-96A0-8CA5F0FD1874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DB08-8F35-4219-B1B3-7E7D0F00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82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04DE-911D-4A5C-96A0-8CA5F0FD1874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DB08-8F35-4219-B1B3-7E7D0F00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9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04DE-911D-4A5C-96A0-8CA5F0FD1874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DB08-8F35-4219-B1B3-7E7D0F00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055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04DE-911D-4A5C-96A0-8CA5F0FD1874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DB08-8F35-4219-B1B3-7E7D0F00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03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804DE-911D-4A5C-96A0-8CA5F0FD1874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ADB08-8F35-4219-B1B3-7E7D0F00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37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1124744"/>
            <a:ext cx="8229600" cy="2016249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       13 </a:t>
            </a:r>
            <a:r>
              <a:rPr lang="ru-RU" b="1" dirty="0" smtClean="0"/>
              <a:t>ошибок, которые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         </a:t>
            </a:r>
            <a:r>
              <a:rPr lang="ru-RU" b="1" dirty="0" smtClean="0"/>
              <a:t>совершают </a:t>
            </a:r>
            <a:r>
              <a:rPr lang="ru-RU" b="1" dirty="0" smtClean="0"/>
              <a:t>все родители </a:t>
            </a:r>
            <a:r>
              <a:rPr lang="ru-RU" b="1" dirty="0" smtClean="0"/>
              <a:t>       подростков  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0158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115888"/>
            <a:ext cx="8229600" cy="1143000"/>
          </a:xfrm>
        </p:spPr>
        <p:txBody>
          <a:bodyPr/>
          <a:lstStyle/>
          <a:p>
            <a:r>
              <a:rPr lang="ru-RU" b="1" dirty="0" smtClean="0"/>
              <a:t>5. Не интересуетесь его жизнью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74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-171450"/>
            <a:ext cx="8229600" cy="1143000"/>
          </a:xfrm>
        </p:spPr>
        <p:txBody>
          <a:bodyPr/>
          <a:lstStyle/>
          <a:p>
            <a:r>
              <a:rPr lang="ru-RU" b="1" dirty="0" smtClean="0"/>
              <a:t>4. Постоянно критикуете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" y="764704"/>
            <a:ext cx="9136329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14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06794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492896"/>
            <a:ext cx="509591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237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3</a:t>
            </a:r>
            <a:r>
              <a:rPr lang="ru-RU" sz="4000" b="1" dirty="0" smtClean="0"/>
              <a:t>. Близко не знакомы с их друзьями</a:t>
            </a:r>
            <a:endParaRPr lang="ru-RU" sz="4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57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2. Не проявляете к нему уважения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27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1. Проводите мало времени вместе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28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ВЛАДИСЛАВ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+7 705 556 4 333 (</a:t>
            </a:r>
            <a:r>
              <a:rPr lang="en-US" b="1" dirty="0" smtClean="0">
                <a:solidFill>
                  <a:srgbClr val="FF0000"/>
                </a:solidFill>
              </a:rPr>
              <a:t>WhatsApp)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+7 708 549 90 44 (</a:t>
            </a:r>
            <a:r>
              <a:rPr lang="ru-RU" b="1" dirty="0" smtClean="0">
                <a:solidFill>
                  <a:srgbClr val="FF0000"/>
                </a:solidFill>
              </a:rPr>
              <a:t>прямой телефон)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ЗВОНИТЬ В ЛЮБОЕ ВРЕМЯ СУТОК!!!!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9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79512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13. </a:t>
            </a:r>
            <a:r>
              <a:rPr lang="ru-RU" b="1" dirty="0"/>
              <a:t>Настаиваете на откровенности</a:t>
            </a:r>
          </a:p>
        </p:txBody>
      </p:sp>
      <p:pic>
        <p:nvPicPr>
          <p:cNvPr id="7" name="Picture 2" descr="13 ошибок, которые допускают все родители подростков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76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-2434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12. Нарушаете личное пространство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644148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44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11. Игнорируете мнение подростка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83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-30163"/>
            <a:ext cx="8229600" cy="1143001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10. Предъявляете размытые требования</a:t>
            </a:r>
            <a:endParaRPr lang="ru-RU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" y="908720"/>
            <a:ext cx="9145069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1889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9. Обесцениваете его чувства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00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116632"/>
            <a:ext cx="8229600" cy="1143000"/>
          </a:xfrm>
        </p:spPr>
        <p:txBody>
          <a:bodyPr/>
          <a:lstStyle/>
          <a:p>
            <a:r>
              <a:rPr lang="ru-RU" b="1" dirty="0" smtClean="0"/>
              <a:t>8. Не всегда последовательны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94" y="908720"/>
            <a:ext cx="9164394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18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-100013"/>
            <a:ext cx="8229600" cy="1143001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7. Слишком много учите его жизни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5" y="764704"/>
            <a:ext cx="9150005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24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ru-RU" b="1" dirty="0" smtClean="0"/>
              <a:t>6. Живете его жизнью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33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94</Words>
  <Application>Microsoft Office PowerPoint</Application>
  <PresentationFormat>Экран (4:3)</PresentationFormat>
  <Paragraphs>19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          13 ошибок, которые           совершают все родители        подростков   </vt:lpstr>
      <vt:lpstr>13. Настаиваете на откровенности</vt:lpstr>
      <vt:lpstr>12. Нарушаете личное пространство</vt:lpstr>
      <vt:lpstr>11. Игнорируете мнение подростка</vt:lpstr>
      <vt:lpstr>10. Предъявляете размытые требования</vt:lpstr>
      <vt:lpstr>9. Обесцениваете его чувства </vt:lpstr>
      <vt:lpstr>8. Не всегда последовательны</vt:lpstr>
      <vt:lpstr>7. Слишком много учите его жизни</vt:lpstr>
      <vt:lpstr>6. Живете его жизнью</vt:lpstr>
      <vt:lpstr>5. Не интересуетесь его жизнью</vt:lpstr>
      <vt:lpstr>4. Постоянно критикуете</vt:lpstr>
      <vt:lpstr>Презентация PowerPoint</vt:lpstr>
      <vt:lpstr>3. Близко не знакомы с их друзьями</vt:lpstr>
      <vt:lpstr>2. Не проявляете к нему уважения</vt:lpstr>
      <vt:lpstr>1. Проводите мало времени вместе</vt:lpstr>
      <vt:lpstr>СПАСИБО ЗА ВНИМАНИЕ!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13. Настаиваете на откровенности</dc:title>
  <dc:creator>Hp</dc:creator>
  <cp:lastModifiedBy>Hp</cp:lastModifiedBy>
  <cp:revision>12</cp:revision>
  <dcterms:created xsi:type="dcterms:W3CDTF">2021-02-15T17:44:35Z</dcterms:created>
  <dcterms:modified xsi:type="dcterms:W3CDTF">2021-02-27T03:56:35Z</dcterms:modified>
</cp:coreProperties>
</file>