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4" r:id="rId4"/>
    <p:sldId id="263" r:id="rId5"/>
    <p:sldId id="265" r:id="rId6"/>
    <p:sldId id="258" r:id="rId7"/>
    <p:sldId id="261" r:id="rId8"/>
    <p:sldId id="268" r:id="rId9"/>
    <p:sldId id="269" r:id="rId10"/>
    <p:sldId id="270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7BA"/>
    <a:srgbClr val="41C0E0"/>
    <a:srgbClr val="7C5EB6"/>
    <a:srgbClr val="306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64" d="100"/>
          <a:sy n="64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088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30277-2EB7-4BDC-8D2C-66C88F3135D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7135BC-EF85-40A7-9622-CB1095EF208C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Жүнді</a:t>
          </a:r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құрғақ</a:t>
          </a:r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басу </a:t>
          </a:r>
          <a:r>
            <a:rPr lang="ru-RU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техникасын</a:t>
          </a:r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меңгеру</a:t>
          </a:r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арқылы</a:t>
          </a:r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оқушылардың</a:t>
          </a:r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шығармашылық</a:t>
          </a:r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қабілеттерін</a:t>
          </a:r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дамыту</a:t>
          </a:r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;</a:t>
          </a:r>
          <a:endParaRPr lang="ru-RU" dirty="0"/>
        </a:p>
      </dgm:t>
    </dgm:pt>
    <dgm:pt modelId="{30EE51FD-2D52-4FD3-B1CE-BB9BE32821CB}" type="parTrans" cxnId="{06D84338-BEA6-40DF-B347-7430144375EF}">
      <dgm:prSet/>
      <dgm:spPr/>
      <dgm:t>
        <a:bodyPr/>
        <a:lstStyle/>
        <a:p>
          <a:endParaRPr lang="ru-RU"/>
        </a:p>
      </dgm:t>
    </dgm:pt>
    <dgm:pt modelId="{5D1C93A7-8DAF-4A01-B31E-836B4FBC96EF}" type="sibTrans" cxnId="{06D84338-BEA6-40DF-B347-7430144375EF}">
      <dgm:prSet/>
      <dgm:spPr/>
      <dgm:t>
        <a:bodyPr/>
        <a:lstStyle/>
        <a:p>
          <a:endParaRPr lang="ru-RU"/>
        </a:p>
      </dgm:t>
    </dgm:pt>
    <dgm:pt modelId="{5C105680-F627-4AEF-9585-CBC9428207E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Оқушылардың</a:t>
          </a:r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қол</a:t>
          </a:r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еңбегіне</a:t>
          </a:r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деген</a:t>
          </a:r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қызығушылығын</a:t>
          </a:r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арттыру</a:t>
          </a:r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;</a:t>
          </a:r>
          <a:endParaRPr lang="ru-RU" dirty="0"/>
        </a:p>
      </dgm:t>
    </dgm:pt>
    <dgm:pt modelId="{21995C61-E39F-4222-B9DF-82A38309B024}" type="parTrans" cxnId="{54A159CF-B8D0-413C-BC6C-BB5C50DB4D87}">
      <dgm:prSet/>
      <dgm:spPr/>
      <dgm:t>
        <a:bodyPr/>
        <a:lstStyle/>
        <a:p>
          <a:endParaRPr lang="ru-RU"/>
        </a:p>
      </dgm:t>
    </dgm:pt>
    <dgm:pt modelId="{16C3D05E-8DBE-45E4-9C84-634A880D2085}" type="sibTrans" cxnId="{54A159CF-B8D0-413C-BC6C-BB5C50DB4D87}">
      <dgm:prSet/>
      <dgm:spPr/>
      <dgm:t>
        <a:bodyPr/>
        <a:lstStyle/>
        <a:p>
          <a:endParaRPr lang="ru-RU"/>
        </a:p>
      </dgm:t>
    </dgm:pt>
    <dgm:pt modelId="{92C27843-1E03-4A4F-8856-1DB98B163E9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Қазақ</a:t>
          </a:r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халқының</a:t>
          </a:r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дәстүрлі</a:t>
          </a:r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сәндік-қолданбалы</a:t>
          </a:r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өнеріне</a:t>
          </a:r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құрмет</a:t>
          </a:r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қалыптастыру</a:t>
          </a:r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.</a:t>
          </a:r>
          <a:endParaRPr lang="ru-RU" dirty="0"/>
        </a:p>
      </dgm:t>
    </dgm:pt>
    <dgm:pt modelId="{F21A7FAE-D8C8-4E68-B619-8884238A47ED}" type="parTrans" cxnId="{857161E2-7889-4BE1-8469-A8BD056103C2}">
      <dgm:prSet/>
      <dgm:spPr/>
      <dgm:t>
        <a:bodyPr/>
        <a:lstStyle/>
        <a:p>
          <a:endParaRPr lang="ru-RU"/>
        </a:p>
      </dgm:t>
    </dgm:pt>
    <dgm:pt modelId="{B4B4C7AE-93CA-4C8E-B755-71846EC02E9C}" type="sibTrans" cxnId="{857161E2-7889-4BE1-8469-A8BD056103C2}">
      <dgm:prSet/>
      <dgm:spPr/>
      <dgm:t>
        <a:bodyPr/>
        <a:lstStyle/>
        <a:p>
          <a:endParaRPr lang="ru-RU"/>
        </a:p>
      </dgm:t>
    </dgm:pt>
    <dgm:pt modelId="{58C227FD-0F25-430D-B231-925AB15B570B}" type="pres">
      <dgm:prSet presAssocID="{5E830277-2EB7-4BDC-8D2C-66C88F3135DA}" presName="outerComposite" presStyleCnt="0">
        <dgm:presLayoutVars>
          <dgm:chMax val="5"/>
          <dgm:dir/>
          <dgm:resizeHandles val="exact"/>
        </dgm:presLayoutVars>
      </dgm:prSet>
      <dgm:spPr/>
    </dgm:pt>
    <dgm:pt modelId="{497C0EA9-FB04-41B7-B07C-3BCE014E00E1}" type="pres">
      <dgm:prSet presAssocID="{5E830277-2EB7-4BDC-8D2C-66C88F3135DA}" presName="dummyMaxCanvas" presStyleCnt="0">
        <dgm:presLayoutVars/>
      </dgm:prSet>
      <dgm:spPr/>
    </dgm:pt>
    <dgm:pt modelId="{C61A5D8A-A3E9-4649-8F0F-F2F26DA57552}" type="pres">
      <dgm:prSet presAssocID="{5E830277-2EB7-4BDC-8D2C-66C88F3135DA}" presName="ThreeNodes_1" presStyleLbl="node1" presStyleIdx="0" presStyleCnt="3">
        <dgm:presLayoutVars>
          <dgm:bulletEnabled val="1"/>
        </dgm:presLayoutVars>
      </dgm:prSet>
      <dgm:spPr/>
    </dgm:pt>
    <dgm:pt modelId="{E6514D06-E4B5-4235-8DE5-95791427AD82}" type="pres">
      <dgm:prSet presAssocID="{5E830277-2EB7-4BDC-8D2C-66C88F3135DA}" presName="ThreeNodes_2" presStyleLbl="node1" presStyleIdx="1" presStyleCnt="3">
        <dgm:presLayoutVars>
          <dgm:bulletEnabled val="1"/>
        </dgm:presLayoutVars>
      </dgm:prSet>
      <dgm:spPr/>
    </dgm:pt>
    <dgm:pt modelId="{35B2CA54-5B09-441F-8602-C6D721400DC2}" type="pres">
      <dgm:prSet presAssocID="{5E830277-2EB7-4BDC-8D2C-66C88F3135DA}" presName="ThreeNodes_3" presStyleLbl="node1" presStyleIdx="2" presStyleCnt="3">
        <dgm:presLayoutVars>
          <dgm:bulletEnabled val="1"/>
        </dgm:presLayoutVars>
      </dgm:prSet>
      <dgm:spPr/>
    </dgm:pt>
    <dgm:pt modelId="{418C7A03-30E0-47EB-AB41-6B2E8064F7D8}" type="pres">
      <dgm:prSet presAssocID="{5E830277-2EB7-4BDC-8D2C-66C88F3135DA}" presName="ThreeConn_1-2" presStyleLbl="fgAccFollowNode1" presStyleIdx="0" presStyleCnt="2">
        <dgm:presLayoutVars>
          <dgm:bulletEnabled val="1"/>
        </dgm:presLayoutVars>
      </dgm:prSet>
      <dgm:spPr/>
    </dgm:pt>
    <dgm:pt modelId="{B5B7EB7F-1106-4588-BC38-8A71877F0E06}" type="pres">
      <dgm:prSet presAssocID="{5E830277-2EB7-4BDC-8D2C-66C88F3135DA}" presName="ThreeConn_2-3" presStyleLbl="fgAccFollowNode1" presStyleIdx="1" presStyleCnt="2">
        <dgm:presLayoutVars>
          <dgm:bulletEnabled val="1"/>
        </dgm:presLayoutVars>
      </dgm:prSet>
      <dgm:spPr/>
    </dgm:pt>
    <dgm:pt modelId="{956BD550-A25F-432A-B504-7AF4E2F91E99}" type="pres">
      <dgm:prSet presAssocID="{5E830277-2EB7-4BDC-8D2C-66C88F3135DA}" presName="ThreeNodes_1_text" presStyleLbl="node1" presStyleIdx="2" presStyleCnt="3">
        <dgm:presLayoutVars>
          <dgm:bulletEnabled val="1"/>
        </dgm:presLayoutVars>
      </dgm:prSet>
      <dgm:spPr/>
    </dgm:pt>
    <dgm:pt modelId="{F61AF4D9-927B-40CB-8F22-2764B7B03219}" type="pres">
      <dgm:prSet presAssocID="{5E830277-2EB7-4BDC-8D2C-66C88F3135DA}" presName="ThreeNodes_2_text" presStyleLbl="node1" presStyleIdx="2" presStyleCnt="3">
        <dgm:presLayoutVars>
          <dgm:bulletEnabled val="1"/>
        </dgm:presLayoutVars>
      </dgm:prSet>
      <dgm:spPr/>
    </dgm:pt>
    <dgm:pt modelId="{20CF7297-4EEF-457E-801D-3563FA5248D8}" type="pres">
      <dgm:prSet presAssocID="{5E830277-2EB7-4BDC-8D2C-66C88F3135D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B039E01-FC35-4673-AB06-CD9E6AD72323}" type="presOf" srcId="{5C105680-F627-4AEF-9585-CBC9428207ED}" destId="{E6514D06-E4B5-4235-8DE5-95791427AD82}" srcOrd="0" destOrd="0" presId="urn:microsoft.com/office/officeart/2005/8/layout/vProcess5"/>
    <dgm:cxn modelId="{AB764902-0E15-4B22-A22B-E3C35F797616}" type="presOf" srcId="{5D1C93A7-8DAF-4A01-B31E-836B4FBC96EF}" destId="{418C7A03-30E0-47EB-AB41-6B2E8064F7D8}" srcOrd="0" destOrd="0" presId="urn:microsoft.com/office/officeart/2005/8/layout/vProcess5"/>
    <dgm:cxn modelId="{132CE030-014B-4485-9C52-0287BA5B0CB1}" type="presOf" srcId="{5E830277-2EB7-4BDC-8D2C-66C88F3135DA}" destId="{58C227FD-0F25-430D-B231-925AB15B570B}" srcOrd="0" destOrd="0" presId="urn:microsoft.com/office/officeart/2005/8/layout/vProcess5"/>
    <dgm:cxn modelId="{06D84338-BEA6-40DF-B347-7430144375EF}" srcId="{5E830277-2EB7-4BDC-8D2C-66C88F3135DA}" destId="{6E7135BC-EF85-40A7-9622-CB1095EF208C}" srcOrd="0" destOrd="0" parTransId="{30EE51FD-2D52-4FD3-B1CE-BB9BE32821CB}" sibTransId="{5D1C93A7-8DAF-4A01-B31E-836B4FBC96EF}"/>
    <dgm:cxn modelId="{C98A5841-2711-45DA-8FD9-D0B1A9B4BD8C}" type="presOf" srcId="{6E7135BC-EF85-40A7-9622-CB1095EF208C}" destId="{956BD550-A25F-432A-B504-7AF4E2F91E99}" srcOrd="1" destOrd="0" presId="urn:microsoft.com/office/officeart/2005/8/layout/vProcess5"/>
    <dgm:cxn modelId="{E6DA1179-73C2-414C-82AD-3FA0A218972B}" type="presOf" srcId="{5C105680-F627-4AEF-9585-CBC9428207ED}" destId="{F61AF4D9-927B-40CB-8F22-2764B7B03219}" srcOrd="1" destOrd="0" presId="urn:microsoft.com/office/officeart/2005/8/layout/vProcess5"/>
    <dgm:cxn modelId="{A0B7829C-AC50-4421-99B2-55DCB7BE525E}" type="presOf" srcId="{6E7135BC-EF85-40A7-9622-CB1095EF208C}" destId="{C61A5D8A-A3E9-4649-8F0F-F2F26DA57552}" srcOrd="0" destOrd="0" presId="urn:microsoft.com/office/officeart/2005/8/layout/vProcess5"/>
    <dgm:cxn modelId="{0BFF4EAE-68A4-4E76-993E-C806C2B9B3E6}" type="presOf" srcId="{92C27843-1E03-4A4F-8856-1DB98B163E92}" destId="{35B2CA54-5B09-441F-8602-C6D721400DC2}" srcOrd="0" destOrd="0" presId="urn:microsoft.com/office/officeart/2005/8/layout/vProcess5"/>
    <dgm:cxn modelId="{54A159CF-B8D0-413C-BC6C-BB5C50DB4D87}" srcId="{5E830277-2EB7-4BDC-8D2C-66C88F3135DA}" destId="{5C105680-F627-4AEF-9585-CBC9428207ED}" srcOrd="1" destOrd="0" parTransId="{21995C61-E39F-4222-B9DF-82A38309B024}" sibTransId="{16C3D05E-8DBE-45E4-9C84-634A880D2085}"/>
    <dgm:cxn modelId="{7553C8D1-3429-4C38-88D3-6F5D019C8243}" type="presOf" srcId="{92C27843-1E03-4A4F-8856-1DB98B163E92}" destId="{20CF7297-4EEF-457E-801D-3563FA5248D8}" srcOrd="1" destOrd="0" presId="urn:microsoft.com/office/officeart/2005/8/layout/vProcess5"/>
    <dgm:cxn modelId="{857161E2-7889-4BE1-8469-A8BD056103C2}" srcId="{5E830277-2EB7-4BDC-8D2C-66C88F3135DA}" destId="{92C27843-1E03-4A4F-8856-1DB98B163E92}" srcOrd="2" destOrd="0" parTransId="{F21A7FAE-D8C8-4E68-B619-8884238A47ED}" sibTransId="{B4B4C7AE-93CA-4C8E-B755-71846EC02E9C}"/>
    <dgm:cxn modelId="{6A7CF9F6-2E88-4A4B-AD2B-DD93CF0839DB}" type="presOf" srcId="{16C3D05E-8DBE-45E4-9C84-634A880D2085}" destId="{B5B7EB7F-1106-4588-BC38-8A71877F0E06}" srcOrd="0" destOrd="0" presId="urn:microsoft.com/office/officeart/2005/8/layout/vProcess5"/>
    <dgm:cxn modelId="{4486FE7E-2F89-43FB-B0C6-B8ADD7761644}" type="presParOf" srcId="{58C227FD-0F25-430D-B231-925AB15B570B}" destId="{497C0EA9-FB04-41B7-B07C-3BCE014E00E1}" srcOrd="0" destOrd="0" presId="urn:microsoft.com/office/officeart/2005/8/layout/vProcess5"/>
    <dgm:cxn modelId="{4ADF3DF4-3405-4CE0-8A69-38068A75D055}" type="presParOf" srcId="{58C227FD-0F25-430D-B231-925AB15B570B}" destId="{C61A5D8A-A3E9-4649-8F0F-F2F26DA57552}" srcOrd="1" destOrd="0" presId="urn:microsoft.com/office/officeart/2005/8/layout/vProcess5"/>
    <dgm:cxn modelId="{B829A3F0-3DCA-4489-9EF1-07C59A58E835}" type="presParOf" srcId="{58C227FD-0F25-430D-B231-925AB15B570B}" destId="{E6514D06-E4B5-4235-8DE5-95791427AD82}" srcOrd="2" destOrd="0" presId="urn:microsoft.com/office/officeart/2005/8/layout/vProcess5"/>
    <dgm:cxn modelId="{061A774F-9702-4303-A610-F503B8D5DE50}" type="presParOf" srcId="{58C227FD-0F25-430D-B231-925AB15B570B}" destId="{35B2CA54-5B09-441F-8602-C6D721400DC2}" srcOrd="3" destOrd="0" presId="urn:microsoft.com/office/officeart/2005/8/layout/vProcess5"/>
    <dgm:cxn modelId="{E1F59C0E-7AD4-4DC8-8983-E5B6ABF7B2C3}" type="presParOf" srcId="{58C227FD-0F25-430D-B231-925AB15B570B}" destId="{418C7A03-30E0-47EB-AB41-6B2E8064F7D8}" srcOrd="4" destOrd="0" presId="urn:microsoft.com/office/officeart/2005/8/layout/vProcess5"/>
    <dgm:cxn modelId="{46641946-7C21-419D-B52A-D362AD9101A9}" type="presParOf" srcId="{58C227FD-0F25-430D-B231-925AB15B570B}" destId="{B5B7EB7F-1106-4588-BC38-8A71877F0E06}" srcOrd="5" destOrd="0" presId="urn:microsoft.com/office/officeart/2005/8/layout/vProcess5"/>
    <dgm:cxn modelId="{F42073A6-9112-4430-9FD4-EC36E8053554}" type="presParOf" srcId="{58C227FD-0F25-430D-B231-925AB15B570B}" destId="{956BD550-A25F-432A-B504-7AF4E2F91E99}" srcOrd="6" destOrd="0" presId="urn:microsoft.com/office/officeart/2005/8/layout/vProcess5"/>
    <dgm:cxn modelId="{668180FE-1878-43F7-807B-67DDB61F9ECD}" type="presParOf" srcId="{58C227FD-0F25-430D-B231-925AB15B570B}" destId="{F61AF4D9-927B-40CB-8F22-2764B7B03219}" srcOrd="7" destOrd="0" presId="urn:microsoft.com/office/officeart/2005/8/layout/vProcess5"/>
    <dgm:cxn modelId="{40F8AFBD-A698-4CF1-B993-D9E438572AB9}" type="presParOf" srcId="{58C227FD-0F25-430D-B231-925AB15B570B}" destId="{20CF7297-4EEF-457E-801D-3563FA5248D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68CC0C-9D47-4D2E-A501-4E3E03DF6F4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2BF9975-2941-494D-83D0-4B0F1ECECA44}">
      <dgm:prSet phldrT="[Текст]" custT="1"/>
      <dgm:spPr/>
      <dgm:t>
        <a:bodyPr/>
        <a:lstStyle/>
        <a:p>
          <a:pPr>
            <a:buFont typeface="+mj-lt"/>
            <a:buAutoNum type="arabicPeriod"/>
          </a:pPr>
          <a:endParaRPr lang="ru-RU" sz="2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Font typeface="+mj-lt"/>
            <a:buAutoNum type="arabicPeriod"/>
          </a:pPr>
          <a:endParaRPr lang="ru-RU" sz="2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Font typeface="+mj-lt"/>
            <a:buAutoNum type="arabicPeriod"/>
          </a:pPr>
          <a:endParaRPr lang="ru-RU" sz="2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Font typeface="+mj-lt"/>
            <a:buAutoNum type="arabicPeriod"/>
          </a:pP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Оқушылардың</a:t>
          </a: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шығармашылық</a:t>
          </a: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көзқарасын</a:t>
          </a: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қалыптастыру</a:t>
          </a: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641077C1-05AA-414D-BA86-9F4A8D9941FB}" type="parTrans" cxnId="{C1E355A6-4415-4D6A-A4AA-6DE9E9A32C6C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92E4E7-AC58-4861-A19D-65725BB59BEE}" type="sibTrans" cxnId="{C1E355A6-4415-4D6A-A4AA-6DE9E9A32C6C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546D58-A083-46F2-B0AC-779A50924763}">
      <dgm:prSet phldrT="[Текст]" custT="1"/>
      <dgm:spPr/>
      <dgm:t>
        <a:bodyPr/>
        <a:lstStyle/>
        <a:p>
          <a:pPr>
            <a:buFont typeface="+mj-lt"/>
            <a:buAutoNum type="arabicPeriod"/>
          </a:pP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Ұсақ</a:t>
          </a: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моториканы</a:t>
          </a: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шыдамдылықты</a:t>
          </a: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зейін</a:t>
          </a: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қойып</a:t>
          </a: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жұмыс</a:t>
          </a: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істеуді</a:t>
          </a: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дамыту</a:t>
          </a: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F20B26F3-E92C-4153-8335-B36D4BCB93D5}" type="parTrans" cxnId="{9558F352-0EEE-4A48-B6CF-20F786DBD42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CEFAB9-23D9-447E-9963-AA130F9CF48F}" type="sibTrans" cxnId="{9558F352-0EEE-4A48-B6CF-20F786DBD42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A5E323-20B3-4E86-89D0-F207EF202E10}">
      <dgm:prSet phldrT="[Текст]" custT="1"/>
      <dgm:spPr/>
      <dgm:t>
        <a:bodyPr/>
        <a:lstStyle/>
        <a:p>
          <a:pPr>
            <a:buFont typeface="+mj-lt"/>
            <a:buAutoNum type="arabicPeriod"/>
          </a:pP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Жұмыс</a:t>
          </a: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барысында</a:t>
          </a: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ұлттық</a:t>
          </a: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заманауи</a:t>
          </a: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элементтерді</a:t>
          </a: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үйлестіру</a:t>
          </a: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26639FD4-AFDE-4146-A015-54BC2D2AB785}" type="parTrans" cxnId="{2CB0B870-74C3-4262-B37B-96806E9DE023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C81A8D-EF2F-4422-9DE5-85F016A4FC75}" type="sibTrans" cxnId="{2CB0B870-74C3-4262-B37B-96806E9DE023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B47C3B-846E-462A-AE3E-C3D4BAD6135E}">
      <dgm:prSet phldrT="[Текст]" custT="1"/>
      <dgm:spPr/>
      <dgm:t>
        <a:bodyPr/>
        <a:lstStyle/>
        <a:p>
          <a:pPr>
            <a:buFont typeface="+mj-lt"/>
            <a:buAutoNum type="arabicPeriod"/>
          </a:pP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ru-RU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Экологиялық</a:t>
          </a: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таза </a:t>
          </a:r>
          <a:r>
            <a:rPr lang="ru-RU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материалдарды</a:t>
          </a: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қолданудың</a:t>
          </a: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маңыздылығын</a:t>
          </a: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түсіндіру</a:t>
          </a: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DB709429-5108-48E5-8169-8A5A70F7EA94}" type="parTrans" cxnId="{9DF498B5-56A0-44CA-A1D6-F6CCCB4E75AC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504C87-9A29-4DE6-A8FD-D5C3A3147225}" type="sibTrans" cxnId="{9DF498B5-56A0-44CA-A1D6-F6CCCB4E75AC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9CCF47-F7B0-46F1-831F-84B6A07701B2}">
      <dgm:prSet phldrT="[Текст]" custT="1"/>
      <dgm:spPr/>
      <dgm:t>
        <a:bodyPr/>
        <a:lstStyle/>
        <a:p>
          <a:pPr>
            <a:buFont typeface="+mj-lt"/>
            <a:buAutoNum type="arabicPeriod"/>
          </a:pP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Жүнді</a:t>
          </a: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құрғақ</a:t>
          </a: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басу </a:t>
          </a:r>
          <a:r>
            <a:rPr lang="ru-RU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техникасының</a:t>
          </a: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негізгі</a:t>
          </a: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әдіс-тәсілдерін</a:t>
          </a: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оқыту</a:t>
          </a:r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C808A0A2-EDEF-457A-AEF2-A6C24DBCB643}" type="sibTrans" cxnId="{E935A230-4D88-435B-A224-1A429A2A65B3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234F1D-4449-469E-B7E4-CD1948796CFB}" type="parTrans" cxnId="{E935A230-4D88-435B-A224-1A429A2A65B3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AC23EC-6F36-4E5B-BF15-6EF27981C42A}" type="pres">
      <dgm:prSet presAssocID="{B168CC0C-9D47-4D2E-A501-4E3E03DF6F4B}" presName="Name0" presStyleCnt="0">
        <dgm:presLayoutVars>
          <dgm:chMax/>
          <dgm:chPref/>
          <dgm:dir/>
        </dgm:presLayoutVars>
      </dgm:prSet>
      <dgm:spPr/>
    </dgm:pt>
    <dgm:pt modelId="{81688C5B-8A29-4FFA-9AA9-86F6E876C4C7}" type="pres">
      <dgm:prSet presAssocID="{629CCF47-F7B0-46F1-831F-84B6A07701B2}" presName="parenttextcomposite" presStyleCnt="0"/>
      <dgm:spPr/>
    </dgm:pt>
    <dgm:pt modelId="{187317B7-7011-4816-9F0B-73AA8BC11134}" type="pres">
      <dgm:prSet presAssocID="{629CCF47-F7B0-46F1-831F-84B6A07701B2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2B81E906-7741-4F24-A4BC-D39A05181840}" type="pres">
      <dgm:prSet presAssocID="{629CCF47-F7B0-46F1-831F-84B6A07701B2}" presName="parallelogramComposite" presStyleCnt="0"/>
      <dgm:spPr/>
    </dgm:pt>
    <dgm:pt modelId="{8339F429-E966-46E3-A94A-60080DDD882A}" type="pres">
      <dgm:prSet presAssocID="{629CCF47-F7B0-46F1-831F-84B6A07701B2}" presName="parallelogram1" presStyleLbl="alignNode1" presStyleIdx="0" presStyleCnt="21"/>
      <dgm:spPr/>
    </dgm:pt>
    <dgm:pt modelId="{862AEEAF-D7F0-4C1E-BD9E-25F8A89D3BFF}" type="pres">
      <dgm:prSet presAssocID="{629CCF47-F7B0-46F1-831F-84B6A07701B2}" presName="parallelogram2" presStyleLbl="alignNode1" presStyleIdx="1" presStyleCnt="21"/>
      <dgm:spPr/>
    </dgm:pt>
    <dgm:pt modelId="{60A00EE6-5F36-4D84-A277-1AC5D33E8C66}" type="pres">
      <dgm:prSet presAssocID="{629CCF47-F7B0-46F1-831F-84B6A07701B2}" presName="parallelogram3" presStyleLbl="alignNode1" presStyleIdx="2" presStyleCnt="21"/>
      <dgm:spPr/>
    </dgm:pt>
    <dgm:pt modelId="{E5D233CE-7E9A-468B-BEC6-94BAAB9E298E}" type="pres">
      <dgm:prSet presAssocID="{629CCF47-F7B0-46F1-831F-84B6A07701B2}" presName="parallelogram4" presStyleLbl="alignNode1" presStyleIdx="3" presStyleCnt="21"/>
      <dgm:spPr/>
    </dgm:pt>
    <dgm:pt modelId="{0657979F-FA01-40EC-8534-6F1EC89996E3}" type="pres">
      <dgm:prSet presAssocID="{629CCF47-F7B0-46F1-831F-84B6A07701B2}" presName="parallelogram5" presStyleLbl="alignNode1" presStyleIdx="4" presStyleCnt="21"/>
      <dgm:spPr/>
    </dgm:pt>
    <dgm:pt modelId="{59DE9DDF-956F-47E0-9C81-E310204C4826}" type="pres">
      <dgm:prSet presAssocID="{629CCF47-F7B0-46F1-831F-84B6A07701B2}" presName="parallelogram6" presStyleLbl="alignNode1" presStyleIdx="5" presStyleCnt="21"/>
      <dgm:spPr/>
    </dgm:pt>
    <dgm:pt modelId="{E5480234-FF28-49CF-841A-66B092F8B27E}" type="pres">
      <dgm:prSet presAssocID="{629CCF47-F7B0-46F1-831F-84B6A07701B2}" presName="parallelogram7" presStyleLbl="alignNode1" presStyleIdx="6" presStyleCnt="21"/>
      <dgm:spPr/>
    </dgm:pt>
    <dgm:pt modelId="{7327F9E8-96AE-4180-98B2-68010448207D}" type="pres">
      <dgm:prSet presAssocID="{C808A0A2-EDEF-457A-AEF2-A6C24DBCB643}" presName="sibTrans" presStyleCnt="0"/>
      <dgm:spPr/>
    </dgm:pt>
    <dgm:pt modelId="{BF12B5FB-A4EF-44A0-B191-E00DFDF6B9C3}" type="pres">
      <dgm:prSet presAssocID="{82BF9975-2941-494D-83D0-4B0F1ECECA44}" presName="parenttextcomposite" presStyleCnt="0"/>
      <dgm:spPr/>
    </dgm:pt>
    <dgm:pt modelId="{C0877108-3DDB-4B35-9619-A015E35BFC29}" type="pres">
      <dgm:prSet presAssocID="{82BF9975-2941-494D-83D0-4B0F1ECECA44}" presName="parenttext" presStyleLbl="revTx" presStyleIdx="1" presStyleCnt="3" custLinFactNeighborY="10877">
        <dgm:presLayoutVars>
          <dgm:chMax/>
          <dgm:chPref val="2"/>
          <dgm:bulletEnabled val="1"/>
        </dgm:presLayoutVars>
      </dgm:prSet>
      <dgm:spPr/>
    </dgm:pt>
    <dgm:pt modelId="{A2DA37F3-81E2-4D17-99C0-D34C151C4097}" type="pres">
      <dgm:prSet presAssocID="{82BF9975-2941-494D-83D0-4B0F1ECECA44}" presName="composite" presStyleCnt="0"/>
      <dgm:spPr/>
    </dgm:pt>
    <dgm:pt modelId="{1B5E8FF0-15BE-40D4-8352-460E6F859BD7}" type="pres">
      <dgm:prSet presAssocID="{82BF9975-2941-494D-83D0-4B0F1ECECA44}" presName="chevron1" presStyleLbl="alignNode1" presStyleIdx="7" presStyleCnt="21"/>
      <dgm:spPr/>
    </dgm:pt>
    <dgm:pt modelId="{22533FC8-2A16-4B21-9B37-0F82C3CDF82A}" type="pres">
      <dgm:prSet presAssocID="{82BF9975-2941-494D-83D0-4B0F1ECECA44}" presName="chevron2" presStyleLbl="alignNode1" presStyleIdx="8" presStyleCnt="21"/>
      <dgm:spPr/>
    </dgm:pt>
    <dgm:pt modelId="{EC5EB75C-98C7-4B0E-8B6F-E3EBA2AA8BF0}" type="pres">
      <dgm:prSet presAssocID="{82BF9975-2941-494D-83D0-4B0F1ECECA44}" presName="chevron3" presStyleLbl="alignNode1" presStyleIdx="9" presStyleCnt="21"/>
      <dgm:spPr/>
    </dgm:pt>
    <dgm:pt modelId="{A87B6D58-DBA7-4530-B736-F807D49644D0}" type="pres">
      <dgm:prSet presAssocID="{82BF9975-2941-494D-83D0-4B0F1ECECA44}" presName="chevron4" presStyleLbl="alignNode1" presStyleIdx="10" presStyleCnt="21"/>
      <dgm:spPr/>
    </dgm:pt>
    <dgm:pt modelId="{CEF18EBF-55FB-4D20-ADDD-267DE7F64219}" type="pres">
      <dgm:prSet presAssocID="{82BF9975-2941-494D-83D0-4B0F1ECECA44}" presName="chevron5" presStyleLbl="alignNode1" presStyleIdx="11" presStyleCnt="21"/>
      <dgm:spPr/>
    </dgm:pt>
    <dgm:pt modelId="{67E8E08F-5158-4080-90EE-D2EA5A1A8EEE}" type="pres">
      <dgm:prSet presAssocID="{82BF9975-2941-494D-83D0-4B0F1ECECA44}" presName="chevron6" presStyleLbl="alignNode1" presStyleIdx="12" presStyleCnt="21"/>
      <dgm:spPr/>
    </dgm:pt>
    <dgm:pt modelId="{8FC86A7C-8A29-4827-9A44-4A9FE9F29D11}" type="pres">
      <dgm:prSet presAssocID="{82BF9975-2941-494D-83D0-4B0F1ECECA44}" presName="chevron7" presStyleLbl="alignNode1" presStyleIdx="13" presStyleCnt="21" custScaleX="151701"/>
      <dgm:spPr/>
    </dgm:pt>
    <dgm:pt modelId="{C5695F79-8776-4FEF-B773-D4F428C2B08F}" type="pres">
      <dgm:prSet presAssocID="{82BF9975-2941-494D-83D0-4B0F1ECECA44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</dgm:pt>
    <dgm:pt modelId="{0289063B-E849-4FB7-88F7-FBC802FA857C}" type="pres">
      <dgm:prSet presAssocID="{5692E4E7-AC58-4861-A19D-65725BB59BEE}" presName="sibTrans" presStyleCnt="0"/>
      <dgm:spPr/>
    </dgm:pt>
    <dgm:pt modelId="{2FC0E2FE-9D79-482B-94D7-227FAE0F5B95}" type="pres">
      <dgm:prSet presAssocID="{B5A5E323-20B3-4E86-89D0-F207EF202E10}" presName="parenttextcomposite" presStyleCnt="0"/>
      <dgm:spPr/>
    </dgm:pt>
    <dgm:pt modelId="{BF157CE4-4C6F-441A-ABE4-9903DC0C33DE}" type="pres">
      <dgm:prSet presAssocID="{B5A5E323-20B3-4E86-89D0-F207EF202E10}" presName="parenttext" presStyleLbl="revTx" presStyleIdx="2" presStyleCnt="3" custLinFactNeighborY="15228">
        <dgm:presLayoutVars>
          <dgm:chMax/>
          <dgm:chPref val="2"/>
          <dgm:bulletEnabled val="1"/>
        </dgm:presLayoutVars>
      </dgm:prSet>
      <dgm:spPr/>
    </dgm:pt>
    <dgm:pt modelId="{70E78F66-C777-4ECA-893B-283B70CDF880}" type="pres">
      <dgm:prSet presAssocID="{B5A5E323-20B3-4E86-89D0-F207EF202E10}" presName="composite" presStyleCnt="0"/>
      <dgm:spPr/>
    </dgm:pt>
    <dgm:pt modelId="{67CB995A-9B54-4959-822C-627ABAC897C0}" type="pres">
      <dgm:prSet presAssocID="{B5A5E323-20B3-4E86-89D0-F207EF202E10}" presName="chevron1" presStyleLbl="alignNode1" presStyleIdx="14" presStyleCnt="21"/>
      <dgm:spPr/>
    </dgm:pt>
    <dgm:pt modelId="{DAAADE13-2500-4236-B5A1-E9B42E2CD78A}" type="pres">
      <dgm:prSet presAssocID="{B5A5E323-20B3-4E86-89D0-F207EF202E10}" presName="chevron2" presStyleLbl="alignNode1" presStyleIdx="15" presStyleCnt="21"/>
      <dgm:spPr/>
    </dgm:pt>
    <dgm:pt modelId="{79DF8C67-A606-464C-967F-28975ACCC396}" type="pres">
      <dgm:prSet presAssocID="{B5A5E323-20B3-4E86-89D0-F207EF202E10}" presName="chevron3" presStyleLbl="alignNode1" presStyleIdx="16" presStyleCnt="21"/>
      <dgm:spPr/>
    </dgm:pt>
    <dgm:pt modelId="{6D1E554D-ADD2-4F2B-864A-C6F9B3ACC12A}" type="pres">
      <dgm:prSet presAssocID="{B5A5E323-20B3-4E86-89D0-F207EF202E10}" presName="chevron4" presStyleLbl="alignNode1" presStyleIdx="17" presStyleCnt="21"/>
      <dgm:spPr/>
    </dgm:pt>
    <dgm:pt modelId="{0D2C978A-8847-47EA-9FE8-DDF430007044}" type="pres">
      <dgm:prSet presAssocID="{B5A5E323-20B3-4E86-89D0-F207EF202E10}" presName="chevron5" presStyleLbl="alignNode1" presStyleIdx="18" presStyleCnt="21"/>
      <dgm:spPr/>
    </dgm:pt>
    <dgm:pt modelId="{8468C6DC-4878-46B0-929E-53B285DE60DF}" type="pres">
      <dgm:prSet presAssocID="{B5A5E323-20B3-4E86-89D0-F207EF202E10}" presName="chevron6" presStyleLbl="alignNode1" presStyleIdx="19" presStyleCnt="21"/>
      <dgm:spPr/>
    </dgm:pt>
    <dgm:pt modelId="{9C90566D-487C-493C-8CC6-9F72390882DE}" type="pres">
      <dgm:prSet presAssocID="{B5A5E323-20B3-4E86-89D0-F207EF202E10}" presName="chevron7" presStyleLbl="alignNode1" presStyleIdx="20" presStyleCnt="21"/>
      <dgm:spPr/>
    </dgm:pt>
    <dgm:pt modelId="{8C6821A2-FE4D-4072-9650-28BF992B2665}" type="pres">
      <dgm:prSet presAssocID="{B5A5E323-20B3-4E86-89D0-F207EF202E10}" presName="childtext" presStyleLbl="solidFgAcc1" presStyleIdx="1" presStyleCnt="2" custLinFactNeighborX="1045" custLinFactNeighborY="4005">
        <dgm:presLayoutVars>
          <dgm:chMax/>
          <dgm:chPref val="0"/>
          <dgm:bulletEnabled val="1"/>
        </dgm:presLayoutVars>
      </dgm:prSet>
      <dgm:spPr/>
    </dgm:pt>
  </dgm:ptLst>
  <dgm:cxnLst>
    <dgm:cxn modelId="{5E316C10-E3EC-4BE4-90CF-5110AE0C2B92}" type="presOf" srcId="{B168CC0C-9D47-4D2E-A501-4E3E03DF6F4B}" destId="{23AC23EC-6F36-4E5B-BF15-6EF27981C42A}" srcOrd="0" destOrd="0" presId="urn:microsoft.com/office/officeart/2008/layout/VerticalAccentList"/>
    <dgm:cxn modelId="{E935A230-4D88-435B-A224-1A429A2A65B3}" srcId="{B168CC0C-9D47-4D2E-A501-4E3E03DF6F4B}" destId="{629CCF47-F7B0-46F1-831F-84B6A07701B2}" srcOrd="0" destOrd="0" parTransId="{5B234F1D-4449-469E-B7E4-CD1948796CFB}" sibTransId="{C808A0A2-EDEF-457A-AEF2-A6C24DBCB643}"/>
    <dgm:cxn modelId="{2CB0B870-74C3-4262-B37B-96806E9DE023}" srcId="{B168CC0C-9D47-4D2E-A501-4E3E03DF6F4B}" destId="{B5A5E323-20B3-4E86-89D0-F207EF202E10}" srcOrd="2" destOrd="0" parTransId="{26639FD4-AFDE-4146-A015-54BC2D2AB785}" sibTransId="{D5C81A8D-EF2F-4422-9DE5-85F016A4FC75}"/>
    <dgm:cxn modelId="{9558F352-0EEE-4A48-B6CF-20F786DBD428}" srcId="{82BF9975-2941-494D-83D0-4B0F1ECECA44}" destId="{50546D58-A083-46F2-B0AC-779A50924763}" srcOrd="0" destOrd="0" parTransId="{F20B26F3-E92C-4153-8335-B36D4BCB93D5}" sibTransId="{01CEFAB9-23D9-447E-9963-AA130F9CF48F}"/>
    <dgm:cxn modelId="{4A8F0C81-6F65-43B2-9C98-5A4F6330964E}" type="presOf" srcId="{B5A5E323-20B3-4E86-89D0-F207EF202E10}" destId="{BF157CE4-4C6F-441A-ABE4-9903DC0C33DE}" srcOrd="0" destOrd="0" presId="urn:microsoft.com/office/officeart/2008/layout/VerticalAccentList"/>
    <dgm:cxn modelId="{13A95A8F-FFB7-45F3-9A5C-24BD07568208}" type="presOf" srcId="{82BF9975-2941-494D-83D0-4B0F1ECECA44}" destId="{C0877108-3DDB-4B35-9619-A015E35BFC29}" srcOrd="0" destOrd="0" presId="urn:microsoft.com/office/officeart/2008/layout/VerticalAccentList"/>
    <dgm:cxn modelId="{DB7AF990-448A-4CD5-8711-B2D3F6913125}" type="presOf" srcId="{629CCF47-F7B0-46F1-831F-84B6A07701B2}" destId="{187317B7-7011-4816-9F0B-73AA8BC11134}" srcOrd="0" destOrd="0" presId="urn:microsoft.com/office/officeart/2008/layout/VerticalAccentList"/>
    <dgm:cxn modelId="{115E8991-A88D-4B10-86BA-3D4800189F0A}" type="presOf" srcId="{ECB47C3B-846E-462A-AE3E-C3D4BAD6135E}" destId="{8C6821A2-FE4D-4072-9650-28BF992B2665}" srcOrd="0" destOrd="0" presId="urn:microsoft.com/office/officeart/2008/layout/VerticalAccentList"/>
    <dgm:cxn modelId="{C1E355A6-4415-4D6A-A4AA-6DE9E9A32C6C}" srcId="{B168CC0C-9D47-4D2E-A501-4E3E03DF6F4B}" destId="{82BF9975-2941-494D-83D0-4B0F1ECECA44}" srcOrd="1" destOrd="0" parTransId="{641077C1-05AA-414D-BA86-9F4A8D9941FB}" sibTransId="{5692E4E7-AC58-4861-A19D-65725BB59BEE}"/>
    <dgm:cxn modelId="{9DF498B5-56A0-44CA-A1D6-F6CCCB4E75AC}" srcId="{B5A5E323-20B3-4E86-89D0-F207EF202E10}" destId="{ECB47C3B-846E-462A-AE3E-C3D4BAD6135E}" srcOrd="0" destOrd="0" parTransId="{DB709429-5108-48E5-8169-8A5A70F7EA94}" sibTransId="{47504C87-9A29-4DE6-A8FD-D5C3A3147225}"/>
    <dgm:cxn modelId="{3DB089D7-D58B-4B0A-A8C7-82C3B3F6FC41}" type="presOf" srcId="{50546D58-A083-46F2-B0AC-779A50924763}" destId="{C5695F79-8776-4FEF-B773-D4F428C2B08F}" srcOrd="0" destOrd="0" presId="urn:microsoft.com/office/officeart/2008/layout/VerticalAccentList"/>
    <dgm:cxn modelId="{9E4D56A1-EE5E-4A3C-A017-75363C52085C}" type="presParOf" srcId="{23AC23EC-6F36-4E5B-BF15-6EF27981C42A}" destId="{81688C5B-8A29-4FFA-9AA9-86F6E876C4C7}" srcOrd="0" destOrd="0" presId="urn:microsoft.com/office/officeart/2008/layout/VerticalAccentList"/>
    <dgm:cxn modelId="{D91279E7-8E68-4A42-9906-445D152311DA}" type="presParOf" srcId="{81688C5B-8A29-4FFA-9AA9-86F6E876C4C7}" destId="{187317B7-7011-4816-9F0B-73AA8BC11134}" srcOrd="0" destOrd="0" presId="urn:microsoft.com/office/officeart/2008/layout/VerticalAccentList"/>
    <dgm:cxn modelId="{EB76DFEA-AC2E-479E-9B56-C8339276CBAC}" type="presParOf" srcId="{23AC23EC-6F36-4E5B-BF15-6EF27981C42A}" destId="{2B81E906-7741-4F24-A4BC-D39A05181840}" srcOrd="1" destOrd="0" presId="urn:microsoft.com/office/officeart/2008/layout/VerticalAccentList"/>
    <dgm:cxn modelId="{63F11197-8222-4A1F-97D2-E0AE325CAB1E}" type="presParOf" srcId="{2B81E906-7741-4F24-A4BC-D39A05181840}" destId="{8339F429-E966-46E3-A94A-60080DDD882A}" srcOrd="0" destOrd="0" presId="urn:microsoft.com/office/officeart/2008/layout/VerticalAccentList"/>
    <dgm:cxn modelId="{EF37E3CA-7840-444D-8817-57A7FCC72060}" type="presParOf" srcId="{2B81E906-7741-4F24-A4BC-D39A05181840}" destId="{862AEEAF-D7F0-4C1E-BD9E-25F8A89D3BFF}" srcOrd="1" destOrd="0" presId="urn:microsoft.com/office/officeart/2008/layout/VerticalAccentList"/>
    <dgm:cxn modelId="{80ABE834-3FCD-4A07-A28E-B9AF6C914987}" type="presParOf" srcId="{2B81E906-7741-4F24-A4BC-D39A05181840}" destId="{60A00EE6-5F36-4D84-A277-1AC5D33E8C66}" srcOrd="2" destOrd="0" presId="urn:microsoft.com/office/officeart/2008/layout/VerticalAccentList"/>
    <dgm:cxn modelId="{451EFF2B-30F9-4EE1-B1E2-AF7CA01D327A}" type="presParOf" srcId="{2B81E906-7741-4F24-A4BC-D39A05181840}" destId="{E5D233CE-7E9A-468B-BEC6-94BAAB9E298E}" srcOrd="3" destOrd="0" presId="urn:microsoft.com/office/officeart/2008/layout/VerticalAccentList"/>
    <dgm:cxn modelId="{BD340A29-56AF-4082-BDF9-08133A64E72D}" type="presParOf" srcId="{2B81E906-7741-4F24-A4BC-D39A05181840}" destId="{0657979F-FA01-40EC-8534-6F1EC89996E3}" srcOrd="4" destOrd="0" presId="urn:microsoft.com/office/officeart/2008/layout/VerticalAccentList"/>
    <dgm:cxn modelId="{A22E6833-5065-4631-9402-119ACD97C72C}" type="presParOf" srcId="{2B81E906-7741-4F24-A4BC-D39A05181840}" destId="{59DE9DDF-956F-47E0-9C81-E310204C4826}" srcOrd="5" destOrd="0" presId="urn:microsoft.com/office/officeart/2008/layout/VerticalAccentList"/>
    <dgm:cxn modelId="{738A80F2-DFC4-4CDA-AE19-C982732AD74E}" type="presParOf" srcId="{2B81E906-7741-4F24-A4BC-D39A05181840}" destId="{E5480234-FF28-49CF-841A-66B092F8B27E}" srcOrd="6" destOrd="0" presId="urn:microsoft.com/office/officeart/2008/layout/VerticalAccentList"/>
    <dgm:cxn modelId="{18E2B00D-CE7D-44FB-90FF-FDE230106DBC}" type="presParOf" srcId="{23AC23EC-6F36-4E5B-BF15-6EF27981C42A}" destId="{7327F9E8-96AE-4180-98B2-68010448207D}" srcOrd="2" destOrd="0" presId="urn:microsoft.com/office/officeart/2008/layout/VerticalAccentList"/>
    <dgm:cxn modelId="{69A09666-E16D-4D62-92EC-B194611DA736}" type="presParOf" srcId="{23AC23EC-6F36-4E5B-BF15-6EF27981C42A}" destId="{BF12B5FB-A4EF-44A0-B191-E00DFDF6B9C3}" srcOrd="3" destOrd="0" presId="urn:microsoft.com/office/officeart/2008/layout/VerticalAccentList"/>
    <dgm:cxn modelId="{46B0618B-E4F5-4CFD-B196-A0138CE08E1B}" type="presParOf" srcId="{BF12B5FB-A4EF-44A0-B191-E00DFDF6B9C3}" destId="{C0877108-3DDB-4B35-9619-A015E35BFC29}" srcOrd="0" destOrd="0" presId="urn:microsoft.com/office/officeart/2008/layout/VerticalAccentList"/>
    <dgm:cxn modelId="{F926716C-802F-4608-97FB-A58735A054F1}" type="presParOf" srcId="{23AC23EC-6F36-4E5B-BF15-6EF27981C42A}" destId="{A2DA37F3-81E2-4D17-99C0-D34C151C4097}" srcOrd="4" destOrd="0" presId="urn:microsoft.com/office/officeart/2008/layout/VerticalAccentList"/>
    <dgm:cxn modelId="{D685F9A3-B7FA-40A0-BD9B-FF367CD4F04C}" type="presParOf" srcId="{A2DA37F3-81E2-4D17-99C0-D34C151C4097}" destId="{1B5E8FF0-15BE-40D4-8352-460E6F859BD7}" srcOrd="0" destOrd="0" presId="urn:microsoft.com/office/officeart/2008/layout/VerticalAccentList"/>
    <dgm:cxn modelId="{25455AF9-E642-4F91-ABC1-60C9E10442DB}" type="presParOf" srcId="{A2DA37F3-81E2-4D17-99C0-D34C151C4097}" destId="{22533FC8-2A16-4B21-9B37-0F82C3CDF82A}" srcOrd="1" destOrd="0" presId="urn:microsoft.com/office/officeart/2008/layout/VerticalAccentList"/>
    <dgm:cxn modelId="{007A2927-47D5-4E7D-9F7B-C02071B9215D}" type="presParOf" srcId="{A2DA37F3-81E2-4D17-99C0-D34C151C4097}" destId="{EC5EB75C-98C7-4B0E-8B6F-E3EBA2AA8BF0}" srcOrd="2" destOrd="0" presId="urn:microsoft.com/office/officeart/2008/layout/VerticalAccentList"/>
    <dgm:cxn modelId="{8F6DDBD8-1D63-4002-97DE-B08943507ABA}" type="presParOf" srcId="{A2DA37F3-81E2-4D17-99C0-D34C151C4097}" destId="{A87B6D58-DBA7-4530-B736-F807D49644D0}" srcOrd="3" destOrd="0" presId="urn:microsoft.com/office/officeart/2008/layout/VerticalAccentList"/>
    <dgm:cxn modelId="{AAC15423-BA17-4BF6-9B41-824F66AA343C}" type="presParOf" srcId="{A2DA37F3-81E2-4D17-99C0-D34C151C4097}" destId="{CEF18EBF-55FB-4D20-ADDD-267DE7F64219}" srcOrd="4" destOrd="0" presId="urn:microsoft.com/office/officeart/2008/layout/VerticalAccentList"/>
    <dgm:cxn modelId="{02047A78-430F-4D5A-BC3A-098A1F16C85D}" type="presParOf" srcId="{A2DA37F3-81E2-4D17-99C0-D34C151C4097}" destId="{67E8E08F-5158-4080-90EE-D2EA5A1A8EEE}" srcOrd="5" destOrd="0" presId="urn:microsoft.com/office/officeart/2008/layout/VerticalAccentList"/>
    <dgm:cxn modelId="{25AA42BE-6248-41C0-B75A-2FA4BF52F10C}" type="presParOf" srcId="{A2DA37F3-81E2-4D17-99C0-D34C151C4097}" destId="{8FC86A7C-8A29-4827-9A44-4A9FE9F29D11}" srcOrd="6" destOrd="0" presId="urn:microsoft.com/office/officeart/2008/layout/VerticalAccentList"/>
    <dgm:cxn modelId="{E62FE045-16AF-4256-825A-3F6A7E1366F1}" type="presParOf" srcId="{A2DA37F3-81E2-4D17-99C0-D34C151C4097}" destId="{C5695F79-8776-4FEF-B773-D4F428C2B08F}" srcOrd="7" destOrd="0" presId="urn:microsoft.com/office/officeart/2008/layout/VerticalAccentList"/>
    <dgm:cxn modelId="{8B92E341-8067-4CCD-A2DC-81DBA5062F42}" type="presParOf" srcId="{23AC23EC-6F36-4E5B-BF15-6EF27981C42A}" destId="{0289063B-E849-4FB7-88F7-FBC802FA857C}" srcOrd="5" destOrd="0" presId="urn:microsoft.com/office/officeart/2008/layout/VerticalAccentList"/>
    <dgm:cxn modelId="{808D55C1-BED1-4F80-BA92-8EEB011A79F1}" type="presParOf" srcId="{23AC23EC-6F36-4E5B-BF15-6EF27981C42A}" destId="{2FC0E2FE-9D79-482B-94D7-227FAE0F5B95}" srcOrd="6" destOrd="0" presId="urn:microsoft.com/office/officeart/2008/layout/VerticalAccentList"/>
    <dgm:cxn modelId="{2B91E5C9-57E3-4132-B187-E5B879946D04}" type="presParOf" srcId="{2FC0E2FE-9D79-482B-94D7-227FAE0F5B95}" destId="{BF157CE4-4C6F-441A-ABE4-9903DC0C33DE}" srcOrd="0" destOrd="0" presId="urn:microsoft.com/office/officeart/2008/layout/VerticalAccentList"/>
    <dgm:cxn modelId="{B6F8E2E2-FCAE-4DB5-AF98-354BC5F73816}" type="presParOf" srcId="{23AC23EC-6F36-4E5B-BF15-6EF27981C42A}" destId="{70E78F66-C777-4ECA-893B-283B70CDF880}" srcOrd="7" destOrd="0" presId="urn:microsoft.com/office/officeart/2008/layout/VerticalAccentList"/>
    <dgm:cxn modelId="{BA12B562-8A6B-486B-9B98-50F84D550241}" type="presParOf" srcId="{70E78F66-C777-4ECA-893B-283B70CDF880}" destId="{67CB995A-9B54-4959-822C-627ABAC897C0}" srcOrd="0" destOrd="0" presId="urn:microsoft.com/office/officeart/2008/layout/VerticalAccentList"/>
    <dgm:cxn modelId="{A2E9D30F-D8AF-454E-A49B-E166C96B4DB8}" type="presParOf" srcId="{70E78F66-C777-4ECA-893B-283B70CDF880}" destId="{DAAADE13-2500-4236-B5A1-E9B42E2CD78A}" srcOrd="1" destOrd="0" presId="urn:microsoft.com/office/officeart/2008/layout/VerticalAccentList"/>
    <dgm:cxn modelId="{4FB31C05-BDD6-4976-BB4E-06268AC019F2}" type="presParOf" srcId="{70E78F66-C777-4ECA-893B-283B70CDF880}" destId="{79DF8C67-A606-464C-967F-28975ACCC396}" srcOrd="2" destOrd="0" presId="urn:microsoft.com/office/officeart/2008/layout/VerticalAccentList"/>
    <dgm:cxn modelId="{BAE84FAD-C3E9-4EA7-B522-773085C1B3A0}" type="presParOf" srcId="{70E78F66-C777-4ECA-893B-283B70CDF880}" destId="{6D1E554D-ADD2-4F2B-864A-C6F9B3ACC12A}" srcOrd="3" destOrd="0" presId="urn:microsoft.com/office/officeart/2008/layout/VerticalAccentList"/>
    <dgm:cxn modelId="{129057ED-E172-4390-8841-63F3A7EDCDA5}" type="presParOf" srcId="{70E78F66-C777-4ECA-893B-283B70CDF880}" destId="{0D2C978A-8847-47EA-9FE8-DDF430007044}" srcOrd="4" destOrd="0" presId="urn:microsoft.com/office/officeart/2008/layout/VerticalAccentList"/>
    <dgm:cxn modelId="{879A84C2-DED8-44CE-99BA-C5485823DDCA}" type="presParOf" srcId="{70E78F66-C777-4ECA-893B-283B70CDF880}" destId="{8468C6DC-4878-46B0-929E-53B285DE60DF}" srcOrd="5" destOrd="0" presId="urn:microsoft.com/office/officeart/2008/layout/VerticalAccentList"/>
    <dgm:cxn modelId="{F7EC13D8-AF09-425A-B37E-F672CF20568D}" type="presParOf" srcId="{70E78F66-C777-4ECA-893B-283B70CDF880}" destId="{9C90566D-487C-493C-8CC6-9F72390882DE}" srcOrd="6" destOrd="0" presId="urn:microsoft.com/office/officeart/2008/layout/VerticalAccentList"/>
    <dgm:cxn modelId="{B5636913-265D-4254-8F40-F1B258944CD5}" type="presParOf" srcId="{70E78F66-C777-4ECA-893B-283B70CDF880}" destId="{8C6821A2-FE4D-4072-9650-28BF992B266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B1E00D-1A53-4D8A-85E5-06874B1FFFD5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FCF9690-A301-47DC-AC25-1DC4530B4090}">
      <dgm:prSet phldrT="[Текст]" custT="1"/>
      <dgm:spPr/>
      <dgm:t>
        <a:bodyPr/>
        <a:lstStyle/>
        <a:p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Күтілетін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нәтиже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43F9C5-CB92-4216-B050-AD522A6B7C46}" type="parTrans" cxnId="{0BAA1A76-2D33-4085-8290-9537A8B29B75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971011-EFDF-4405-B6F6-9E65877306D5}" type="sibTrans" cxnId="{0BAA1A76-2D33-4085-8290-9537A8B29B75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589A5C-006D-4FAD-9EA9-8DC004139091}">
      <dgm:prSet phldrT="[Текст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Жүнді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құрғақ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басу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техникасын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меңгереді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DCCDC7CA-E9F7-4B27-9FD9-CCBDF56FB6D5}" type="parTrans" cxnId="{D27291E4-61B2-4B21-9092-5C51318470AA}">
      <dgm:prSet custT="1"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558498-EF81-4CC1-AE13-E1BA8BC1C6E5}" type="sibTrans" cxnId="{D27291E4-61B2-4B21-9092-5C51318470AA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84335E-CD50-45FF-87D3-F0FD260BA201}">
      <dgm:prSet phldrT="[Текст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Өз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қолымен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сәндік-қолданбалы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бұйымдар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жасайды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A5B35BDA-F376-4702-8E89-A67D0D74DB79}" type="parTrans" cxnId="{7490ADD9-0564-48C7-9204-18DE5D44E18D}">
      <dgm:prSet custT="1"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427C65-3FF7-4846-AE7D-D36849BA3DF9}" type="sibTrans" cxnId="{7490ADD9-0564-48C7-9204-18DE5D44E18D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3DFD06-1DC3-41B3-94DA-F61406C71BAD}">
      <dgm:prSet phldrT="[Текст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Қазақ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халқының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дәстүрлі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сәндік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өнер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элементтерін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заманауи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бағытта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қолданады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B23D61D0-64C6-4499-93FD-774F5ECF98B5}" type="parTrans" cxnId="{C0DD23E9-108C-4D2E-B3CF-E98C9DFA5E75}">
      <dgm:prSet custT="1"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0AEBB5-14BF-4CEC-915B-0DF3B1527FF4}" type="sibTrans" cxnId="{C0DD23E9-108C-4D2E-B3CF-E98C9DFA5E75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A32CC-4C40-4B9C-95B6-6991187A20B8}">
      <dgm:prSet phldrT="[Текст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Ұжымдық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жеке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жобаларды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орындауға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қабілеттілігін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көрсетеді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9B398B84-C96E-402A-9A58-E7E1E8AA3BEF}" type="parTrans" cxnId="{FEB39981-31CD-4BDD-98D1-78B4057ECC37}">
      <dgm:prSet custT="1"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B3CD8E-C1B8-4BE4-A48C-A114B9A804BA}" type="sibTrans" cxnId="{FEB39981-31CD-4BDD-98D1-78B4057ECC37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99CAA4-FF83-4222-AFBF-B0B189FCDD27}" type="pres">
      <dgm:prSet presAssocID="{0DB1E00D-1A53-4D8A-85E5-06874B1FFFD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8726762-299C-4373-950E-ED388D8600A1}" type="pres">
      <dgm:prSet presAssocID="{4FCF9690-A301-47DC-AC25-1DC4530B4090}" presName="root1" presStyleCnt="0"/>
      <dgm:spPr/>
    </dgm:pt>
    <dgm:pt modelId="{37EB2AB4-4D73-444D-B458-9C01BCA60D00}" type="pres">
      <dgm:prSet presAssocID="{4FCF9690-A301-47DC-AC25-1DC4530B4090}" presName="LevelOneTextNode" presStyleLbl="node0" presStyleIdx="0" presStyleCnt="1">
        <dgm:presLayoutVars>
          <dgm:chPref val="3"/>
        </dgm:presLayoutVars>
      </dgm:prSet>
      <dgm:spPr/>
    </dgm:pt>
    <dgm:pt modelId="{94FCF9F3-B10F-40EB-86D6-B27488316F57}" type="pres">
      <dgm:prSet presAssocID="{4FCF9690-A301-47DC-AC25-1DC4530B4090}" presName="level2hierChild" presStyleCnt="0"/>
      <dgm:spPr/>
    </dgm:pt>
    <dgm:pt modelId="{2030F149-4DBD-4345-8B70-961872876AA3}" type="pres">
      <dgm:prSet presAssocID="{DCCDC7CA-E9F7-4B27-9FD9-CCBDF56FB6D5}" presName="conn2-1" presStyleLbl="parChTrans1D2" presStyleIdx="0" presStyleCnt="4"/>
      <dgm:spPr/>
    </dgm:pt>
    <dgm:pt modelId="{6CE80AEF-2111-41CF-9552-D8FD0D29EE06}" type="pres">
      <dgm:prSet presAssocID="{DCCDC7CA-E9F7-4B27-9FD9-CCBDF56FB6D5}" presName="connTx" presStyleLbl="parChTrans1D2" presStyleIdx="0" presStyleCnt="4"/>
      <dgm:spPr/>
    </dgm:pt>
    <dgm:pt modelId="{B3BF798A-F4C9-4D1F-B3AD-31B6AEE789F5}" type="pres">
      <dgm:prSet presAssocID="{D6589A5C-006D-4FAD-9EA9-8DC004139091}" presName="root2" presStyleCnt="0"/>
      <dgm:spPr/>
    </dgm:pt>
    <dgm:pt modelId="{6C678014-D23A-46CF-9523-7EF48C85C78F}" type="pres">
      <dgm:prSet presAssocID="{D6589A5C-006D-4FAD-9EA9-8DC004139091}" presName="LevelTwoTextNode" presStyleLbl="node2" presStyleIdx="0" presStyleCnt="4" custScaleX="392582">
        <dgm:presLayoutVars>
          <dgm:chPref val="3"/>
        </dgm:presLayoutVars>
      </dgm:prSet>
      <dgm:spPr/>
    </dgm:pt>
    <dgm:pt modelId="{F8F3DD08-3313-47A2-9337-6096B773265D}" type="pres">
      <dgm:prSet presAssocID="{D6589A5C-006D-4FAD-9EA9-8DC004139091}" presName="level3hierChild" presStyleCnt="0"/>
      <dgm:spPr/>
    </dgm:pt>
    <dgm:pt modelId="{7C364BFE-F9D1-4554-AD0B-C5A80923FDCE}" type="pres">
      <dgm:prSet presAssocID="{A5B35BDA-F376-4702-8E89-A67D0D74DB79}" presName="conn2-1" presStyleLbl="parChTrans1D2" presStyleIdx="1" presStyleCnt="4"/>
      <dgm:spPr/>
    </dgm:pt>
    <dgm:pt modelId="{B595A48E-DA10-4C89-A844-9C167BC1E5FE}" type="pres">
      <dgm:prSet presAssocID="{A5B35BDA-F376-4702-8E89-A67D0D74DB79}" presName="connTx" presStyleLbl="parChTrans1D2" presStyleIdx="1" presStyleCnt="4"/>
      <dgm:spPr/>
    </dgm:pt>
    <dgm:pt modelId="{5339129D-D7CE-4721-9B63-79CFDD29E1B6}" type="pres">
      <dgm:prSet presAssocID="{3884335E-CD50-45FF-87D3-F0FD260BA201}" presName="root2" presStyleCnt="0"/>
      <dgm:spPr/>
    </dgm:pt>
    <dgm:pt modelId="{7ADEDDD7-1C7B-437D-BDE5-E59317B49857}" type="pres">
      <dgm:prSet presAssocID="{3884335E-CD50-45FF-87D3-F0FD260BA201}" presName="LevelTwoTextNode" presStyleLbl="node2" presStyleIdx="1" presStyleCnt="4" custScaleX="392294">
        <dgm:presLayoutVars>
          <dgm:chPref val="3"/>
        </dgm:presLayoutVars>
      </dgm:prSet>
      <dgm:spPr/>
    </dgm:pt>
    <dgm:pt modelId="{4610BFB7-7E2B-4629-ADD6-2C8A6BB9C510}" type="pres">
      <dgm:prSet presAssocID="{3884335E-CD50-45FF-87D3-F0FD260BA201}" presName="level3hierChild" presStyleCnt="0"/>
      <dgm:spPr/>
    </dgm:pt>
    <dgm:pt modelId="{D1DEC11C-3A07-421E-9BFA-530D02D2BEDA}" type="pres">
      <dgm:prSet presAssocID="{B23D61D0-64C6-4499-93FD-774F5ECF98B5}" presName="conn2-1" presStyleLbl="parChTrans1D2" presStyleIdx="2" presStyleCnt="4"/>
      <dgm:spPr/>
    </dgm:pt>
    <dgm:pt modelId="{DB35C7B5-1348-4277-8ED1-1070D0B3EEE5}" type="pres">
      <dgm:prSet presAssocID="{B23D61D0-64C6-4499-93FD-774F5ECF98B5}" presName="connTx" presStyleLbl="parChTrans1D2" presStyleIdx="2" presStyleCnt="4"/>
      <dgm:spPr/>
    </dgm:pt>
    <dgm:pt modelId="{7D8741EC-BA4E-4B47-9EBA-3253CAD759D2}" type="pres">
      <dgm:prSet presAssocID="{993DFD06-1DC3-41B3-94DA-F61406C71BAD}" presName="root2" presStyleCnt="0"/>
      <dgm:spPr/>
    </dgm:pt>
    <dgm:pt modelId="{F1BCE6EB-C708-4498-B5E4-AD4E180AC65D}" type="pres">
      <dgm:prSet presAssocID="{993DFD06-1DC3-41B3-94DA-F61406C71BAD}" presName="LevelTwoTextNode" presStyleLbl="node2" presStyleIdx="2" presStyleCnt="4" custScaleX="391251">
        <dgm:presLayoutVars>
          <dgm:chPref val="3"/>
        </dgm:presLayoutVars>
      </dgm:prSet>
      <dgm:spPr/>
    </dgm:pt>
    <dgm:pt modelId="{265DC926-251E-4E7D-B4E7-9567B2BE8409}" type="pres">
      <dgm:prSet presAssocID="{993DFD06-1DC3-41B3-94DA-F61406C71BAD}" presName="level3hierChild" presStyleCnt="0"/>
      <dgm:spPr/>
    </dgm:pt>
    <dgm:pt modelId="{1F7CC765-EEA4-4B76-B81D-D46C35DAB781}" type="pres">
      <dgm:prSet presAssocID="{9B398B84-C96E-402A-9A58-E7E1E8AA3BEF}" presName="conn2-1" presStyleLbl="parChTrans1D2" presStyleIdx="3" presStyleCnt="4"/>
      <dgm:spPr/>
    </dgm:pt>
    <dgm:pt modelId="{7158703F-8212-404F-9A20-2CB0D7F51CED}" type="pres">
      <dgm:prSet presAssocID="{9B398B84-C96E-402A-9A58-E7E1E8AA3BEF}" presName="connTx" presStyleLbl="parChTrans1D2" presStyleIdx="3" presStyleCnt="4"/>
      <dgm:spPr/>
    </dgm:pt>
    <dgm:pt modelId="{FE8A6070-390B-44DB-88D3-B8ED43CD2714}" type="pres">
      <dgm:prSet presAssocID="{EB6A32CC-4C40-4B9C-95B6-6991187A20B8}" presName="root2" presStyleCnt="0"/>
      <dgm:spPr/>
    </dgm:pt>
    <dgm:pt modelId="{CC44280B-DCB0-404E-B177-326CB2534C53}" type="pres">
      <dgm:prSet presAssocID="{EB6A32CC-4C40-4B9C-95B6-6991187A20B8}" presName="LevelTwoTextNode" presStyleLbl="node2" presStyleIdx="3" presStyleCnt="4" custScaleX="391152">
        <dgm:presLayoutVars>
          <dgm:chPref val="3"/>
        </dgm:presLayoutVars>
      </dgm:prSet>
      <dgm:spPr/>
    </dgm:pt>
    <dgm:pt modelId="{EB4F3892-BD14-4962-8833-EE0C8F908078}" type="pres">
      <dgm:prSet presAssocID="{EB6A32CC-4C40-4B9C-95B6-6991187A20B8}" presName="level3hierChild" presStyleCnt="0"/>
      <dgm:spPr/>
    </dgm:pt>
  </dgm:ptLst>
  <dgm:cxnLst>
    <dgm:cxn modelId="{C0E15C04-3B9A-49A9-B199-31ADA5B18134}" type="presOf" srcId="{A5B35BDA-F376-4702-8E89-A67D0D74DB79}" destId="{7C364BFE-F9D1-4554-AD0B-C5A80923FDCE}" srcOrd="0" destOrd="0" presId="urn:microsoft.com/office/officeart/2008/layout/HorizontalMultiLevelHierarchy"/>
    <dgm:cxn modelId="{7EBBBC36-4FF8-4277-B44F-63CE3FB199EF}" type="presOf" srcId="{DCCDC7CA-E9F7-4B27-9FD9-CCBDF56FB6D5}" destId="{2030F149-4DBD-4345-8B70-961872876AA3}" srcOrd="0" destOrd="0" presId="urn:microsoft.com/office/officeart/2008/layout/HorizontalMultiLevelHierarchy"/>
    <dgm:cxn modelId="{F6CF753D-C5F9-4A6E-A19D-CD6CE6365CB4}" type="presOf" srcId="{B23D61D0-64C6-4499-93FD-774F5ECF98B5}" destId="{DB35C7B5-1348-4277-8ED1-1070D0B3EEE5}" srcOrd="1" destOrd="0" presId="urn:microsoft.com/office/officeart/2008/layout/HorizontalMultiLevelHierarchy"/>
    <dgm:cxn modelId="{C274C45E-2547-4B41-BDE6-A018B4D6D1CA}" type="presOf" srcId="{0DB1E00D-1A53-4D8A-85E5-06874B1FFFD5}" destId="{2399CAA4-FF83-4222-AFBF-B0B189FCDD27}" srcOrd="0" destOrd="0" presId="urn:microsoft.com/office/officeart/2008/layout/HorizontalMultiLevelHierarchy"/>
    <dgm:cxn modelId="{B112F26A-E2BE-4576-9076-826237615E1A}" type="presOf" srcId="{DCCDC7CA-E9F7-4B27-9FD9-CCBDF56FB6D5}" destId="{6CE80AEF-2111-41CF-9552-D8FD0D29EE06}" srcOrd="1" destOrd="0" presId="urn:microsoft.com/office/officeart/2008/layout/HorizontalMultiLevelHierarchy"/>
    <dgm:cxn modelId="{B08D0050-3B48-421C-BE16-07E298F8F60E}" type="presOf" srcId="{B23D61D0-64C6-4499-93FD-774F5ECF98B5}" destId="{D1DEC11C-3A07-421E-9BFA-530D02D2BEDA}" srcOrd="0" destOrd="0" presId="urn:microsoft.com/office/officeart/2008/layout/HorizontalMultiLevelHierarchy"/>
    <dgm:cxn modelId="{0BAA1A76-2D33-4085-8290-9537A8B29B75}" srcId="{0DB1E00D-1A53-4D8A-85E5-06874B1FFFD5}" destId="{4FCF9690-A301-47DC-AC25-1DC4530B4090}" srcOrd="0" destOrd="0" parTransId="{B643F9C5-CB92-4216-B050-AD522A6B7C46}" sibTransId="{71971011-EFDF-4405-B6F6-9E65877306D5}"/>
    <dgm:cxn modelId="{0E885656-D2EF-4B44-9E21-61C78F809857}" type="presOf" srcId="{EB6A32CC-4C40-4B9C-95B6-6991187A20B8}" destId="{CC44280B-DCB0-404E-B177-326CB2534C53}" srcOrd="0" destOrd="0" presId="urn:microsoft.com/office/officeart/2008/layout/HorizontalMultiLevelHierarchy"/>
    <dgm:cxn modelId="{53492C7D-ED72-4133-9A84-1738E380ADD6}" type="presOf" srcId="{4FCF9690-A301-47DC-AC25-1DC4530B4090}" destId="{37EB2AB4-4D73-444D-B458-9C01BCA60D00}" srcOrd="0" destOrd="0" presId="urn:microsoft.com/office/officeart/2008/layout/HorizontalMultiLevelHierarchy"/>
    <dgm:cxn modelId="{FEB39981-31CD-4BDD-98D1-78B4057ECC37}" srcId="{4FCF9690-A301-47DC-AC25-1DC4530B4090}" destId="{EB6A32CC-4C40-4B9C-95B6-6991187A20B8}" srcOrd="3" destOrd="0" parTransId="{9B398B84-C96E-402A-9A58-E7E1E8AA3BEF}" sibTransId="{E7B3CD8E-C1B8-4BE4-A48C-A114B9A804BA}"/>
    <dgm:cxn modelId="{939E488B-F2DA-4F36-89EE-B31E08D4A318}" type="presOf" srcId="{A5B35BDA-F376-4702-8E89-A67D0D74DB79}" destId="{B595A48E-DA10-4C89-A844-9C167BC1E5FE}" srcOrd="1" destOrd="0" presId="urn:microsoft.com/office/officeart/2008/layout/HorizontalMultiLevelHierarchy"/>
    <dgm:cxn modelId="{35594892-95BF-4C32-9118-48DFD84B28CA}" type="presOf" srcId="{993DFD06-1DC3-41B3-94DA-F61406C71BAD}" destId="{F1BCE6EB-C708-4498-B5E4-AD4E180AC65D}" srcOrd="0" destOrd="0" presId="urn:microsoft.com/office/officeart/2008/layout/HorizontalMultiLevelHierarchy"/>
    <dgm:cxn modelId="{2E2EB497-E243-41AF-8006-675FBBE5103B}" type="presOf" srcId="{9B398B84-C96E-402A-9A58-E7E1E8AA3BEF}" destId="{1F7CC765-EEA4-4B76-B81D-D46C35DAB781}" srcOrd="0" destOrd="0" presId="urn:microsoft.com/office/officeart/2008/layout/HorizontalMultiLevelHierarchy"/>
    <dgm:cxn modelId="{2520A89C-5AF4-4D1F-9F83-0EFA57F87C2E}" type="presOf" srcId="{D6589A5C-006D-4FAD-9EA9-8DC004139091}" destId="{6C678014-D23A-46CF-9523-7EF48C85C78F}" srcOrd="0" destOrd="0" presId="urn:microsoft.com/office/officeart/2008/layout/HorizontalMultiLevelHierarchy"/>
    <dgm:cxn modelId="{7490ADD9-0564-48C7-9204-18DE5D44E18D}" srcId="{4FCF9690-A301-47DC-AC25-1DC4530B4090}" destId="{3884335E-CD50-45FF-87D3-F0FD260BA201}" srcOrd="1" destOrd="0" parTransId="{A5B35BDA-F376-4702-8E89-A67D0D74DB79}" sibTransId="{40427C65-3FF7-4846-AE7D-D36849BA3DF9}"/>
    <dgm:cxn modelId="{9EE908DE-B303-4AAD-9ADB-02E9E4F5FB07}" type="presOf" srcId="{9B398B84-C96E-402A-9A58-E7E1E8AA3BEF}" destId="{7158703F-8212-404F-9A20-2CB0D7F51CED}" srcOrd="1" destOrd="0" presId="urn:microsoft.com/office/officeart/2008/layout/HorizontalMultiLevelHierarchy"/>
    <dgm:cxn modelId="{D27291E4-61B2-4B21-9092-5C51318470AA}" srcId="{4FCF9690-A301-47DC-AC25-1DC4530B4090}" destId="{D6589A5C-006D-4FAD-9EA9-8DC004139091}" srcOrd="0" destOrd="0" parTransId="{DCCDC7CA-E9F7-4B27-9FD9-CCBDF56FB6D5}" sibTransId="{AC558498-EF81-4CC1-AE13-E1BA8BC1C6E5}"/>
    <dgm:cxn modelId="{5A1ADFE5-A8D5-4501-8A86-CDFB8AC1A106}" type="presOf" srcId="{3884335E-CD50-45FF-87D3-F0FD260BA201}" destId="{7ADEDDD7-1C7B-437D-BDE5-E59317B49857}" srcOrd="0" destOrd="0" presId="urn:microsoft.com/office/officeart/2008/layout/HorizontalMultiLevelHierarchy"/>
    <dgm:cxn modelId="{C0DD23E9-108C-4D2E-B3CF-E98C9DFA5E75}" srcId="{4FCF9690-A301-47DC-AC25-1DC4530B4090}" destId="{993DFD06-1DC3-41B3-94DA-F61406C71BAD}" srcOrd="2" destOrd="0" parTransId="{B23D61D0-64C6-4499-93FD-774F5ECF98B5}" sibTransId="{EE0AEBB5-14BF-4CEC-915B-0DF3B1527FF4}"/>
    <dgm:cxn modelId="{EC3AF4DC-709A-414C-A2DF-E4A1DC2CF984}" type="presParOf" srcId="{2399CAA4-FF83-4222-AFBF-B0B189FCDD27}" destId="{C8726762-299C-4373-950E-ED388D8600A1}" srcOrd="0" destOrd="0" presId="urn:microsoft.com/office/officeart/2008/layout/HorizontalMultiLevelHierarchy"/>
    <dgm:cxn modelId="{D7B0FEE6-18C6-4EF0-938D-BFE1D841F61E}" type="presParOf" srcId="{C8726762-299C-4373-950E-ED388D8600A1}" destId="{37EB2AB4-4D73-444D-B458-9C01BCA60D00}" srcOrd="0" destOrd="0" presId="urn:microsoft.com/office/officeart/2008/layout/HorizontalMultiLevelHierarchy"/>
    <dgm:cxn modelId="{7D99D5CE-DB91-4D3A-AACB-71AF6B389F25}" type="presParOf" srcId="{C8726762-299C-4373-950E-ED388D8600A1}" destId="{94FCF9F3-B10F-40EB-86D6-B27488316F57}" srcOrd="1" destOrd="0" presId="urn:microsoft.com/office/officeart/2008/layout/HorizontalMultiLevelHierarchy"/>
    <dgm:cxn modelId="{08FEC3A1-C96C-4DAA-AE14-B204F3758512}" type="presParOf" srcId="{94FCF9F3-B10F-40EB-86D6-B27488316F57}" destId="{2030F149-4DBD-4345-8B70-961872876AA3}" srcOrd="0" destOrd="0" presId="urn:microsoft.com/office/officeart/2008/layout/HorizontalMultiLevelHierarchy"/>
    <dgm:cxn modelId="{4D900BA2-9D89-4437-A8BD-B1D37EF3A2AC}" type="presParOf" srcId="{2030F149-4DBD-4345-8B70-961872876AA3}" destId="{6CE80AEF-2111-41CF-9552-D8FD0D29EE06}" srcOrd="0" destOrd="0" presId="urn:microsoft.com/office/officeart/2008/layout/HorizontalMultiLevelHierarchy"/>
    <dgm:cxn modelId="{A294E50E-AA25-489B-ACB8-C1C4EE262F19}" type="presParOf" srcId="{94FCF9F3-B10F-40EB-86D6-B27488316F57}" destId="{B3BF798A-F4C9-4D1F-B3AD-31B6AEE789F5}" srcOrd="1" destOrd="0" presId="urn:microsoft.com/office/officeart/2008/layout/HorizontalMultiLevelHierarchy"/>
    <dgm:cxn modelId="{4832D125-4798-4A3D-B6EE-C02431DFFDD1}" type="presParOf" srcId="{B3BF798A-F4C9-4D1F-B3AD-31B6AEE789F5}" destId="{6C678014-D23A-46CF-9523-7EF48C85C78F}" srcOrd="0" destOrd="0" presId="urn:microsoft.com/office/officeart/2008/layout/HorizontalMultiLevelHierarchy"/>
    <dgm:cxn modelId="{7B1849B9-D7B7-412B-9A31-57394E067CA0}" type="presParOf" srcId="{B3BF798A-F4C9-4D1F-B3AD-31B6AEE789F5}" destId="{F8F3DD08-3313-47A2-9337-6096B773265D}" srcOrd="1" destOrd="0" presId="urn:microsoft.com/office/officeart/2008/layout/HorizontalMultiLevelHierarchy"/>
    <dgm:cxn modelId="{FFA3437C-B707-467F-89AB-261CE70CBD4E}" type="presParOf" srcId="{94FCF9F3-B10F-40EB-86D6-B27488316F57}" destId="{7C364BFE-F9D1-4554-AD0B-C5A80923FDCE}" srcOrd="2" destOrd="0" presId="urn:microsoft.com/office/officeart/2008/layout/HorizontalMultiLevelHierarchy"/>
    <dgm:cxn modelId="{EF733A48-89A3-48AA-9B0B-D072BC3782D6}" type="presParOf" srcId="{7C364BFE-F9D1-4554-AD0B-C5A80923FDCE}" destId="{B595A48E-DA10-4C89-A844-9C167BC1E5FE}" srcOrd="0" destOrd="0" presId="urn:microsoft.com/office/officeart/2008/layout/HorizontalMultiLevelHierarchy"/>
    <dgm:cxn modelId="{9E710FA3-4E67-451E-8A29-3C7C6C069C10}" type="presParOf" srcId="{94FCF9F3-B10F-40EB-86D6-B27488316F57}" destId="{5339129D-D7CE-4721-9B63-79CFDD29E1B6}" srcOrd="3" destOrd="0" presId="urn:microsoft.com/office/officeart/2008/layout/HorizontalMultiLevelHierarchy"/>
    <dgm:cxn modelId="{F7AA4C21-0819-4F51-BD83-81859C2AB4F9}" type="presParOf" srcId="{5339129D-D7CE-4721-9B63-79CFDD29E1B6}" destId="{7ADEDDD7-1C7B-437D-BDE5-E59317B49857}" srcOrd="0" destOrd="0" presId="urn:microsoft.com/office/officeart/2008/layout/HorizontalMultiLevelHierarchy"/>
    <dgm:cxn modelId="{99C5A879-D04B-44CE-9CB7-2AC835CD19E3}" type="presParOf" srcId="{5339129D-D7CE-4721-9B63-79CFDD29E1B6}" destId="{4610BFB7-7E2B-4629-ADD6-2C8A6BB9C510}" srcOrd="1" destOrd="0" presId="urn:microsoft.com/office/officeart/2008/layout/HorizontalMultiLevelHierarchy"/>
    <dgm:cxn modelId="{0ECEACF3-561C-4567-A9CD-91D5BF225263}" type="presParOf" srcId="{94FCF9F3-B10F-40EB-86D6-B27488316F57}" destId="{D1DEC11C-3A07-421E-9BFA-530D02D2BEDA}" srcOrd="4" destOrd="0" presId="urn:microsoft.com/office/officeart/2008/layout/HorizontalMultiLevelHierarchy"/>
    <dgm:cxn modelId="{5C2FB614-B814-477B-AC63-0E5A8CDBFB80}" type="presParOf" srcId="{D1DEC11C-3A07-421E-9BFA-530D02D2BEDA}" destId="{DB35C7B5-1348-4277-8ED1-1070D0B3EEE5}" srcOrd="0" destOrd="0" presId="urn:microsoft.com/office/officeart/2008/layout/HorizontalMultiLevelHierarchy"/>
    <dgm:cxn modelId="{BD0B2BE2-B1E7-4DD4-9915-71FE029292C8}" type="presParOf" srcId="{94FCF9F3-B10F-40EB-86D6-B27488316F57}" destId="{7D8741EC-BA4E-4B47-9EBA-3253CAD759D2}" srcOrd="5" destOrd="0" presId="urn:microsoft.com/office/officeart/2008/layout/HorizontalMultiLevelHierarchy"/>
    <dgm:cxn modelId="{6BA39A85-268D-46B8-A213-04BDC4C411FD}" type="presParOf" srcId="{7D8741EC-BA4E-4B47-9EBA-3253CAD759D2}" destId="{F1BCE6EB-C708-4498-B5E4-AD4E180AC65D}" srcOrd="0" destOrd="0" presId="urn:microsoft.com/office/officeart/2008/layout/HorizontalMultiLevelHierarchy"/>
    <dgm:cxn modelId="{98DD2247-07E1-4DFC-9389-B3F05884C1DE}" type="presParOf" srcId="{7D8741EC-BA4E-4B47-9EBA-3253CAD759D2}" destId="{265DC926-251E-4E7D-B4E7-9567B2BE8409}" srcOrd="1" destOrd="0" presId="urn:microsoft.com/office/officeart/2008/layout/HorizontalMultiLevelHierarchy"/>
    <dgm:cxn modelId="{92CAE532-880E-41E5-A93D-549EF806ABAD}" type="presParOf" srcId="{94FCF9F3-B10F-40EB-86D6-B27488316F57}" destId="{1F7CC765-EEA4-4B76-B81D-D46C35DAB781}" srcOrd="6" destOrd="0" presId="urn:microsoft.com/office/officeart/2008/layout/HorizontalMultiLevelHierarchy"/>
    <dgm:cxn modelId="{7F0DE961-3B7D-411B-BC3D-82F930C1062B}" type="presParOf" srcId="{1F7CC765-EEA4-4B76-B81D-D46C35DAB781}" destId="{7158703F-8212-404F-9A20-2CB0D7F51CED}" srcOrd="0" destOrd="0" presId="urn:microsoft.com/office/officeart/2008/layout/HorizontalMultiLevelHierarchy"/>
    <dgm:cxn modelId="{5F3CB526-943A-4CF3-B3BC-F545A6499C90}" type="presParOf" srcId="{94FCF9F3-B10F-40EB-86D6-B27488316F57}" destId="{FE8A6070-390B-44DB-88D3-B8ED43CD2714}" srcOrd="7" destOrd="0" presId="urn:microsoft.com/office/officeart/2008/layout/HorizontalMultiLevelHierarchy"/>
    <dgm:cxn modelId="{A0865921-C0CC-4D0B-8718-C6A85CF44C8A}" type="presParOf" srcId="{FE8A6070-390B-44DB-88D3-B8ED43CD2714}" destId="{CC44280B-DCB0-404E-B177-326CB2534C53}" srcOrd="0" destOrd="0" presId="urn:microsoft.com/office/officeart/2008/layout/HorizontalMultiLevelHierarchy"/>
    <dgm:cxn modelId="{46789595-1981-4B2D-9217-4D63F96A3BFD}" type="presParOf" srcId="{FE8A6070-390B-44DB-88D3-B8ED43CD2714}" destId="{EB4F3892-BD14-4962-8833-EE0C8F90807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A5D8A-A3E9-4649-8F0F-F2F26DA57552}">
      <dsp:nvSpPr>
        <dsp:cNvPr id="0" name=""/>
        <dsp:cNvSpPr/>
      </dsp:nvSpPr>
      <dsp:spPr>
        <a:xfrm>
          <a:off x="0" y="0"/>
          <a:ext cx="9302457" cy="14142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Жүнді</a:t>
          </a:r>
          <a:r>
            <a:rPr lang="ru-RU" sz="27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27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құрғақ</a:t>
          </a:r>
          <a:r>
            <a:rPr lang="ru-RU" sz="27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басу </a:t>
          </a:r>
          <a:r>
            <a:rPr lang="ru-RU" sz="27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техникасын</a:t>
          </a:r>
          <a:r>
            <a:rPr lang="ru-RU" sz="27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27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меңгеру</a:t>
          </a:r>
          <a:r>
            <a:rPr lang="ru-RU" sz="27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27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арқылы</a:t>
          </a:r>
          <a:r>
            <a:rPr lang="ru-RU" sz="27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27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оқушылардың</a:t>
          </a:r>
          <a:r>
            <a:rPr lang="ru-RU" sz="27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27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шығармашылық</a:t>
          </a:r>
          <a:r>
            <a:rPr lang="ru-RU" sz="27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27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қабілеттерін</a:t>
          </a:r>
          <a:r>
            <a:rPr lang="ru-RU" sz="27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27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дамыту</a:t>
          </a:r>
          <a:r>
            <a:rPr lang="ru-RU" sz="27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;</a:t>
          </a:r>
          <a:endParaRPr lang="ru-RU" sz="2700" kern="1200" dirty="0"/>
        </a:p>
      </dsp:txBody>
      <dsp:txXfrm>
        <a:off x="41423" y="41423"/>
        <a:ext cx="7776338" cy="1331434"/>
      </dsp:txXfrm>
    </dsp:sp>
    <dsp:sp modelId="{E6514D06-E4B5-4235-8DE5-95791427AD82}">
      <dsp:nvSpPr>
        <dsp:cNvPr id="0" name=""/>
        <dsp:cNvSpPr/>
      </dsp:nvSpPr>
      <dsp:spPr>
        <a:xfrm>
          <a:off x="820805" y="1649993"/>
          <a:ext cx="9302457" cy="14142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Оқушылардың</a:t>
          </a:r>
          <a:r>
            <a:rPr lang="ru-RU" sz="27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27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қол</a:t>
          </a:r>
          <a:r>
            <a:rPr lang="ru-RU" sz="27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27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еңбегіне</a:t>
          </a:r>
          <a:r>
            <a:rPr lang="ru-RU" sz="27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27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деген</a:t>
          </a:r>
          <a:r>
            <a:rPr lang="ru-RU" sz="27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27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қызығушылығын</a:t>
          </a:r>
          <a:r>
            <a:rPr lang="ru-RU" sz="27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27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арттыру</a:t>
          </a:r>
          <a:r>
            <a:rPr lang="ru-RU" sz="27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;</a:t>
          </a:r>
          <a:endParaRPr lang="ru-RU" sz="2700" kern="1200" dirty="0"/>
        </a:p>
      </dsp:txBody>
      <dsp:txXfrm>
        <a:off x="862228" y="1691416"/>
        <a:ext cx="7479524" cy="1331434"/>
      </dsp:txXfrm>
    </dsp:sp>
    <dsp:sp modelId="{35B2CA54-5B09-441F-8602-C6D721400DC2}">
      <dsp:nvSpPr>
        <dsp:cNvPr id="0" name=""/>
        <dsp:cNvSpPr/>
      </dsp:nvSpPr>
      <dsp:spPr>
        <a:xfrm>
          <a:off x="1641610" y="3299986"/>
          <a:ext cx="9302457" cy="14142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Қазақ</a:t>
          </a:r>
          <a:r>
            <a:rPr lang="ru-RU" sz="27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27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халқының</a:t>
          </a:r>
          <a:r>
            <a:rPr lang="ru-RU" sz="27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27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дәстүрлі</a:t>
          </a:r>
          <a:r>
            <a:rPr lang="ru-RU" sz="27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27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сәндік-қолданбалы</a:t>
          </a:r>
          <a:r>
            <a:rPr lang="ru-RU" sz="27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27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өнеріне</a:t>
          </a:r>
          <a:r>
            <a:rPr lang="ru-RU" sz="27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27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құрмет</a:t>
          </a:r>
          <a:r>
            <a:rPr lang="ru-RU" sz="27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27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қалыптастыру</a:t>
          </a:r>
          <a:r>
            <a:rPr lang="ru-RU" sz="27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.</a:t>
          </a:r>
          <a:endParaRPr lang="ru-RU" sz="2700" kern="1200" dirty="0"/>
        </a:p>
      </dsp:txBody>
      <dsp:txXfrm>
        <a:off x="1683033" y="3341409"/>
        <a:ext cx="7479524" cy="1331434"/>
      </dsp:txXfrm>
    </dsp:sp>
    <dsp:sp modelId="{418C7A03-30E0-47EB-AB41-6B2E8064F7D8}">
      <dsp:nvSpPr>
        <dsp:cNvPr id="0" name=""/>
        <dsp:cNvSpPr/>
      </dsp:nvSpPr>
      <dsp:spPr>
        <a:xfrm>
          <a:off x="8383175" y="1072495"/>
          <a:ext cx="919282" cy="9192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8590013" y="1072495"/>
        <a:ext cx="505606" cy="691760"/>
      </dsp:txXfrm>
    </dsp:sp>
    <dsp:sp modelId="{B5B7EB7F-1106-4588-BC38-8A71877F0E06}">
      <dsp:nvSpPr>
        <dsp:cNvPr id="0" name=""/>
        <dsp:cNvSpPr/>
      </dsp:nvSpPr>
      <dsp:spPr>
        <a:xfrm>
          <a:off x="9203980" y="2713060"/>
          <a:ext cx="919282" cy="9192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9410818" y="2713060"/>
        <a:ext cx="505606" cy="691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317B7-7011-4816-9F0B-73AA8BC11134}">
      <dsp:nvSpPr>
        <dsp:cNvPr id="0" name=""/>
        <dsp:cNvSpPr/>
      </dsp:nvSpPr>
      <dsp:spPr>
        <a:xfrm>
          <a:off x="1158634" y="2865"/>
          <a:ext cx="7579622" cy="689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Жүнді</a:t>
          </a: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құрғақ</a:t>
          </a: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басу </a:t>
          </a:r>
          <a:r>
            <a:rPr lang="ru-RU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техникасының</a:t>
          </a: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негізгі</a:t>
          </a: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әдіс-тәсілдерін</a:t>
          </a: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оқыту</a:t>
          </a: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1158634" y="2865"/>
        <a:ext cx="7579622" cy="689056"/>
      </dsp:txXfrm>
    </dsp:sp>
    <dsp:sp modelId="{8339F429-E966-46E3-A94A-60080DDD882A}">
      <dsp:nvSpPr>
        <dsp:cNvPr id="0" name=""/>
        <dsp:cNvSpPr/>
      </dsp:nvSpPr>
      <dsp:spPr>
        <a:xfrm>
          <a:off x="1158634" y="691922"/>
          <a:ext cx="1010616" cy="168436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AEEAF-D7F0-4C1E-BD9E-25F8A89D3BFF}">
      <dsp:nvSpPr>
        <dsp:cNvPr id="0" name=""/>
        <dsp:cNvSpPr/>
      </dsp:nvSpPr>
      <dsp:spPr>
        <a:xfrm>
          <a:off x="2228203" y="691922"/>
          <a:ext cx="1010616" cy="168436"/>
        </a:xfrm>
        <a:prstGeom prst="parallelogram">
          <a:avLst>
            <a:gd name="adj" fmla="val 140840"/>
          </a:avLst>
        </a:prstGeom>
        <a:solidFill>
          <a:schemeClr val="accent5">
            <a:hueOff val="-337927"/>
            <a:satOff val="-871"/>
            <a:lumOff val="-588"/>
            <a:alphaOff val="0"/>
          </a:schemeClr>
        </a:solidFill>
        <a:ln w="12700" cap="flat" cmpd="sng" algn="ctr">
          <a:solidFill>
            <a:schemeClr val="accent5">
              <a:hueOff val="-337927"/>
              <a:satOff val="-871"/>
              <a:lumOff val="-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00EE6-5F36-4D84-A277-1AC5D33E8C66}">
      <dsp:nvSpPr>
        <dsp:cNvPr id="0" name=""/>
        <dsp:cNvSpPr/>
      </dsp:nvSpPr>
      <dsp:spPr>
        <a:xfrm>
          <a:off x="3297772" y="691922"/>
          <a:ext cx="1010616" cy="168436"/>
        </a:xfrm>
        <a:prstGeom prst="parallelogram">
          <a:avLst>
            <a:gd name="adj" fmla="val 140840"/>
          </a:avLst>
        </a:prstGeom>
        <a:solidFill>
          <a:schemeClr val="accent5">
            <a:hueOff val="-675854"/>
            <a:satOff val="-1742"/>
            <a:lumOff val="-1177"/>
            <a:alphaOff val="0"/>
          </a:schemeClr>
        </a:solidFill>
        <a:ln w="12700" cap="flat" cmpd="sng" algn="ctr">
          <a:solidFill>
            <a:schemeClr val="accent5">
              <a:hueOff val="-675854"/>
              <a:satOff val="-1742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233CE-7E9A-468B-BEC6-94BAAB9E298E}">
      <dsp:nvSpPr>
        <dsp:cNvPr id="0" name=""/>
        <dsp:cNvSpPr/>
      </dsp:nvSpPr>
      <dsp:spPr>
        <a:xfrm>
          <a:off x="4367341" y="691922"/>
          <a:ext cx="1010616" cy="168436"/>
        </a:xfrm>
        <a:prstGeom prst="parallelogram">
          <a:avLst>
            <a:gd name="adj" fmla="val 140840"/>
          </a:avLst>
        </a:prstGeom>
        <a:solidFill>
          <a:schemeClr val="accent5">
            <a:hueOff val="-1013782"/>
            <a:satOff val="-2613"/>
            <a:lumOff val="-1765"/>
            <a:alphaOff val="0"/>
          </a:schemeClr>
        </a:solidFill>
        <a:ln w="12700" cap="flat" cmpd="sng" algn="ctr">
          <a:solidFill>
            <a:schemeClr val="accent5">
              <a:hueOff val="-1013782"/>
              <a:satOff val="-2613"/>
              <a:lumOff val="-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7979F-FA01-40EC-8534-6F1EC89996E3}">
      <dsp:nvSpPr>
        <dsp:cNvPr id="0" name=""/>
        <dsp:cNvSpPr/>
      </dsp:nvSpPr>
      <dsp:spPr>
        <a:xfrm>
          <a:off x="5436910" y="691922"/>
          <a:ext cx="1010616" cy="168436"/>
        </a:xfrm>
        <a:prstGeom prst="parallelogram">
          <a:avLst>
            <a:gd name="adj" fmla="val 14084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E9DDF-956F-47E0-9C81-E310204C4826}">
      <dsp:nvSpPr>
        <dsp:cNvPr id="0" name=""/>
        <dsp:cNvSpPr/>
      </dsp:nvSpPr>
      <dsp:spPr>
        <a:xfrm>
          <a:off x="6506479" y="691922"/>
          <a:ext cx="1010616" cy="168436"/>
        </a:xfrm>
        <a:prstGeom prst="parallelogram">
          <a:avLst>
            <a:gd name="adj" fmla="val 14084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80234-FF28-49CF-841A-66B092F8B27E}">
      <dsp:nvSpPr>
        <dsp:cNvPr id="0" name=""/>
        <dsp:cNvSpPr/>
      </dsp:nvSpPr>
      <dsp:spPr>
        <a:xfrm>
          <a:off x="7576048" y="691922"/>
          <a:ext cx="1010616" cy="168436"/>
        </a:xfrm>
        <a:prstGeom prst="parallelogram">
          <a:avLst>
            <a:gd name="adj" fmla="val 140840"/>
          </a:avLst>
        </a:prstGeom>
        <a:solidFill>
          <a:schemeClr val="accent5">
            <a:hueOff val="-2027563"/>
            <a:satOff val="-5226"/>
            <a:lumOff val="-3530"/>
            <a:alphaOff val="0"/>
          </a:schemeClr>
        </a:solidFill>
        <a:ln w="12700" cap="flat" cmpd="sng" algn="ctr">
          <a:solidFill>
            <a:schemeClr val="accent5">
              <a:hueOff val="-2027563"/>
              <a:satOff val="-5226"/>
              <a:lumOff val="-3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77108-3DDB-4B35-9619-A015E35BFC29}">
      <dsp:nvSpPr>
        <dsp:cNvPr id="0" name=""/>
        <dsp:cNvSpPr/>
      </dsp:nvSpPr>
      <dsp:spPr>
        <a:xfrm>
          <a:off x="1158634" y="1015476"/>
          <a:ext cx="7579622" cy="689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ru-RU" sz="2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ru-RU" sz="2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ru-RU" sz="2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Оқушылардың</a:t>
          </a: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шығармашылық</a:t>
          </a: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көзқарасын</a:t>
          </a: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қалыптастыру</a:t>
          </a: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1158634" y="1015476"/>
        <a:ext cx="7579622" cy="689056"/>
      </dsp:txXfrm>
    </dsp:sp>
    <dsp:sp modelId="{1B5E8FF0-15BE-40D4-8352-460E6F859BD7}">
      <dsp:nvSpPr>
        <dsp:cNvPr id="0" name=""/>
        <dsp:cNvSpPr/>
      </dsp:nvSpPr>
      <dsp:spPr>
        <a:xfrm>
          <a:off x="1158634" y="1629583"/>
          <a:ext cx="1773631" cy="1403633"/>
        </a:xfrm>
        <a:prstGeom prst="chevron">
          <a:avLst>
            <a:gd name="adj" fmla="val 70610"/>
          </a:avLst>
        </a:prstGeom>
        <a:solidFill>
          <a:schemeClr val="accent5">
            <a:hueOff val="-2365490"/>
            <a:satOff val="-6097"/>
            <a:lumOff val="-4118"/>
            <a:alphaOff val="0"/>
          </a:schemeClr>
        </a:solidFill>
        <a:ln w="12700" cap="flat" cmpd="sng" algn="ctr">
          <a:solidFill>
            <a:schemeClr val="accent5">
              <a:hueOff val="-2365490"/>
              <a:satOff val="-6097"/>
              <a:lumOff val="-4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33FC8-2A16-4B21-9B37-0F82C3CDF82A}">
      <dsp:nvSpPr>
        <dsp:cNvPr id="0" name=""/>
        <dsp:cNvSpPr/>
      </dsp:nvSpPr>
      <dsp:spPr>
        <a:xfrm>
          <a:off x="2223992" y="1629583"/>
          <a:ext cx="1773631" cy="1403633"/>
        </a:xfrm>
        <a:prstGeom prst="chevron">
          <a:avLst>
            <a:gd name="adj" fmla="val 7061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EB75C-98C7-4B0E-8B6F-E3EBA2AA8BF0}">
      <dsp:nvSpPr>
        <dsp:cNvPr id="0" name=""/>
        <dsp:cNvSpPr/>
      </dsp:nvSpPr>
      <dsp:spPr>
        <a:xfrm>
          <a:off x="3290193" y="1629583"/>
          <a:ext cx="1773631" cy="1403633"/>
        </a:xfrm>
        <a:prstGeom prst="chevron">
          <a:avLst>
            <a:gd name="adj" fmla="val 70610"/>
          </a:avLst>
        </a:prstGeom>
        <a:solidFill>
          <a:schemeClr val="accent5">
            <a:hueOff val="-3041344"/>
            <a:satOff val="-7839"/>
            <a:lumOff val="-5294"/>
            <a:alphaOff val="0"/>
          </a:schemeClr>
        </a:solidFill>
        <a:ln w="12700" cap="flat" cmpd="sng" algn="ctr">
          <a:solidFill>
            <a:schemeClr val="accent5">
              <a:hueOff val="-3041344"/>
              <a:satOff val="-7839"/>
              <a:lumOff val="-5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B6D58-DBA7-4530-B736-F807D49644D0}">
      <dsp:nvSpPr>
        <dsp:cNvPr id="0" name=""/>
        <dsp:cNvSpPr/>
      </dsp:nvSpPr>
      <dsp:spPr>
        <a:xfrm>
          <a:off x="4355551" y="1629583"/>
          <a:ext cx="1773631" cy="1403633"/>
        </a:xfrm>
        <a:prstGeom prst="chevron">
          <a:avLst>
            <a:gd name="adj" fmla="val 7061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18EBF-55FB-4D20-ADDD-267DE7F64219}">
      <dsp:nvSpPr>
        <dsp:cNvPr id="0" name=""/>
        <dsp:cNvSpPr/>
      </dsp:nvSpPr>
      <dsp:spPr>
        <a:xfrm>
          <a:off x="5421751" y="1629583"/>
          <a:ext cx="1773631" cy="1403633"/>
        </a:xfrm>
        <a:prstGeom prst="chevron">
          <a:avLst>
            <a:gd name="adj" fmla="val 70610"/>
          </a:avLst>
        </a:prstGeom>
        <a:solidFill>
          <a:schemeClr val="accent5">
            <a:hueOff val="-3717199"/>
            <a:satOff val="-9580"/>
            <a:lumOff val="-6471"/>
            <a:alphaOff val="0"/>
          </a:schemeClr>
        </a:solidFill>
        <a:ln w="12700" cap="flat" cmpd="sng" algn="ctr">
          <a:solidFill>
            <a:schemeClr val="accent5">
              <a:hueOff val="-3717199"/>
              <a:satOff val="-9580"/>
              <a:lumOff val="-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8E08F-5158-4080-90EE-D2EA5A1A8EEE}">
      <dsp:nvSpPr>
        <dsp:cNvPr id="0" name=""/>
        <dsp:cNvSpPr/>
      </dsp:nvSpPr>
      <dsp:spPr>
        <a:xfrm>
          <a:off x="6487109" y="1629583"/>
          <a:ext cx="1773631" cy="1403633"/>
        </a:xfrm>
        <a:prstGeom prst="chevron">
          <a:avLst>
            <a:gd name="adj" fmla="val 7061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86A7C-8A29-4827-9A44-4A9FE9F29D11}">
      <dsp:nvSpPr>
        <dsp:cNvPr id="0" name=""/>
        <dsp:cNvSpPr/>
      </dsp:nvSpPr>
      <dsp:spPr>
        <a:xfrm>
          <a:off x="7094817" y="1629583"/>
          <a:ext cx="2690617" cy="1403633"/>
        </a:xfrm>
        <a:prstGeom prst="chevron">
          <a:avLst>
            <a:gd name="adj" fmla="val 70610"/>
          </a:avLst>
        </a:prstGeom>
        <a:solidFill>
          <a:schemeClr val="accent5">
            <a:hueOff val="-4393053"/>
            <a:satOff val="-11322"/>
            <a:lumOff val="-7647"/>
            <a:alphaOff val="0"/>
          </a:schemeClr>
        </a:solidFill>
        <a:ln w="12700" cap="flat" cmpd="sng" algn="ctr">
          <a:solidFill>
            <a:schemeClr val="accent5">
              <a:hueOff val="-4393053"/>
              <a:satOff val="-11322"/>
              <a:lumOff val="-76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95F79-8776-4FEF-B773-D4F428C2B08F}">
      <dsp:nvSpPr>
        <dsp:cNvPr id="0" name=""/>
        <dsp:cNvSpPr/>
      </dsp:nvSpPr>
      <dsp:spPr>
        <a:xfrm>
          <a:off x="1158634" y="1769947"/>
          <a:ext cx="7678157" cy="1122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Ұсақ</a:t>
          </a: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моториканы</a:t>
          </a: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шыдамдылықты</a:t>
          </a: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зейін</a:t>
          </a: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қойып</a:t>
          </a: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жұмыс</a:t>
          </a: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істеуді</a:t>
          </a: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дамыту</a:t>
          </a: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1158634" y="1769947"/>
        <a:ext cx="7678157" cy="1122907"/>
      </dsp:txXfrm>
    </dsp:sp>
    <dsp:sp modelId="{BF157CE4-4C6F-441A-ABE4-9903DC0C33DE}">
      <dsp:nvSpPr>
        <dsp:cNvPr id="0" name=""/>
        <dsp:cNvSpPr/>
      </dsp:nvSpPr>
      <dsp:spPr>
        <a:xfrm>
          <a:off x="1158634" y="3218316"/>
          <a:ext cx="7579622" cy="689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Жұмыс</a:t>
          </a: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барысында</a:t>
          </a: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ұлттық</a:t>
          </a: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заманауи</a:t>
          </a: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элементтерді</a:t>
          </a: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үйлестіру</a:t>
          </a: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1158634" y="3218316"/>
        <a:ext cx="7579622" cy="689056"/>
      </dsp:txXfrm>
    </dsp:sp>
    <dsp:sp modelId="{67CB995A-9B54-4959-822C-627ABAC897C0}">
      <dsp:nvSpPr>
        <dsp:cNvPr id="0" name=""/>
        <dsp:cNvSpPr/>
      </dsp:nvSpPr>
      <dsp:spPr>
        <a:xfrm>
          <a:off x="1158634" y="3802443"/>
          <a:ext cx="1773631" cy="1403633"/>
        </a:xfrm>
        <a:prstGeom prst="chevron">
          <a:avLst>
            <a:gd name="adj" fmla="val 70610"/>
          </a:avLst>
        </a:prstGeom>
        <a:solidFill>
          <a:schemeClr val="accent5">
            <a:hueOff val="-4730980"/>
            <a:satOff val="-12193"/>
            <a:lumOff val="-8236"/>
            <a:alphaOff val="0"/>
          </a:schemeClr>
        </a:solidFill>
        <a:ln w="12700" cap="flat" cmpd="sng" algn="ctr">
          <a:solidFill>
            <a:schemeClr val="accent5">
              <a:hueOff val="-4730980"/>
              <a:satOff val="-12193"/>
              <a:lumOff val="-82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ADE13-2500-4236-B5A1-E9B42E2CD78A}">
      <dsp:nvSpPr>
        <dsp:cNvPr id="0" name=""/>
        <dsp:cNvSpPr/>
      </dsp:nvSpPr>
      <dsp:spPr>
        <a:xfrm>
          <a:off x="2223992" y="3802443"/>
          <a:ext cx="1773631" cy="1403633"/>
        </a:xfrm>
        <a:prstGeom prst="chevron">
          <a:avLst>
            <a:gd name="adj" fmla="val 7061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F8C67-A606-464C-967F-28975ACCC396}">
      <dsp:nvSpPr>
        <dsp:cNvPr id="0" name=""/>
        <dsp:cNvSpPr/>
      </dsp:nvSpPr>
      <dsp:spPr>
        <a:xfrm>
          <a:off x="3290193" y="3802443"/>
          <a:ext cx="1773631" cy="1403633"/>
        </a:xfrm>
        <a:prstGeom prst="chevron">
          <a:avLst>
            <a:gd name="adj" fmla="val 7061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E554D-ADD2-4F2B-864A-C6F9B3ACC12A}">
      <dsp:nvSpPr>
        <dsp:cNvPr id="0" name=""/>
        <dsp:cNvSpPr/>
      </dsp:nvSpPr>
      <dsp:spPr>
        <a:xfrm>
          <a:off x="4355551" y="3802443"/>
          <a:ext cx="1773631" cy="1403633"/>
        </a:xfrm>
        <a:prstGeom prst="chevron">
          <a:avLst>
            <a:gd name="adj" fmla="val 70610"/>
          </a:avLst>
        </a:prstGeom>
        <a:solidFill>
          <a:schemeClr val="accent5">
            <a:hueOff val="-5744762"/>
            <a:satOff val="-14806"/>
            <a:lumOff val="-10000"/>
            <a:alphaOff val="0"/>
          </a:schemeClr>
        </a:solidFill>
        <a:ln w="12700" cap="flat" cmpd="sng" algn="ctr">
          <a:solidFill>
            <a:schemeClr val="accent5">
              <a:hueOff val="-5744762"/>
              <a:satOff val="-14806"/>
              <a:lumOff val="-10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C978A-8847-47EA-9FE8-DDF430007044}">
      <dsp:nvSpPr>
        <dsp:cNvPr id="0" name=""/>
        <dsp:cNvSpPr/>
      </dsp:nvSpPr>
      <dsp:spPr>
        <a:xfrm>
          <a:off x="5421751" y="3802443"/>
          <a:ext cx="1773631" cy="1403633"/>
        </a:xfrm>
        <a:prstGeom prst="chevron">
          <a:avLst>
            <a:gd name="adj" fmla="val 70610"/>
          </a:avLst>
        </a:prstGeom>
        <a:solidFill>
          <a:schemeClr val="accent5">
            <a:hueOff val="-6082688"/>
            <a:satOff val="-15677"/>
            <a:lumOff val="-10588"/>
            <a:alphaOff val="0"/>
          </a:schemeClr>
        </a:solidFill>
        <a:ln w="12700" cap="flat" cmpd="sng" algn="ctr">
          <a:solidFill>
            <a:schemeClr val="accent5">
              <a:hueOff val="-6082688"/>
              <a:satOff val="-15677"/>
              <a:lumOff val="-10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8C6DC-4878-46B0-929E-53B285DE60DF}">
      <dsp:nvSpPr>
        <dsp:cNvPr id="0" name=""/>
        <dsp:cNvSpPr/>
      </dsp:nvSpPr>
      <dsp:spPr>
        <a:xfrm>
          <a:off x="6487109" y="3802443"/>
          <a:ext cx="1773631" cy="1403633"/>
        </a:xfrm>
        <a:prstGeom prst="chevron">
          <a:avLst>
            <a:gd name="adj" fmla="val 70610"/>
          </a:avLst>
        </a:prstGeom>
        <a:solidFill>
          <a:schemeClr val="accent5">
            <a:hueOff val="-6420616"/>
            <a:satOff val="-16548"/>
            <a:lumOff val="-11177"/>
            <a:alphaOff val="0"/>
          </a:schemeClr>
        </a:solidFill>
        <a:ln w="12700" cap="flat" cmpd="sng" algn="ctr">
          <a:solidFill>
            <a:schemeClr val="accent5">
              <a:hueOff val="-6420616"/>
              <a:satOff val="-16548"/>
              <a:lumOff val="-1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0566D-487C-493C-8CC6-9F72390882DE}">
      <dsp:nvSpPr>
        <dsp:cNvPr id="0" name=""/>
        <dsp:cNvSpPr/>
      </dsp:nvSpPr>
      <dsp:spPr>
        <a:xfrm>
          <a:off x="7553309" y="3802443"/>
          <a:ext cx="1773631" cy="1403633"/>
        </a:xfrm>
        <a:prstGeom prst="chevron">
          <a:avLst>
            <a:gd name="adj" fmla="val 7061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821A2-FE4D-4072-9650-28BF992B2665}">
      <dsp:nvSpPr>
        <dsp:cNvPr id="0" name=""/>
        <dsp:cNvSpPr/>
      </dsp:nvSpPr>
      <dsp:spPr>
        <a:xfrm>
          <a:off x="1238871" y="3987779"/>
          <a:ext cx="7678157" cy="1122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ru-RU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Экологиялық</a:t>
          </a: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таза </a:t>
          </a:r>
          <a:r>
            <a:rPr lang="ru-RU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материалдарды</a:t>
          </a: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қолданудың</a:t>
          </a: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маңыздылығын</a:t>
          </a: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түсіндіру</a:t>
          </a: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238871" y="3987779"/>
        <a:ext cx="7678157" cy="11229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CC765-EEA4-4B76-B81D-D46C35DAB781}">
      <dsp:nvSpPr>
        <dsp:cNvPr id="0" name=""/>
        <dsp:cNvSpPr/>
      </dsp:nvSpPr>
      <dsp:spPr>
        <a:xfrm>
          <a:off x="684152" y="2709333"/>
          <a:ext cx="443445" cy="1267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722" y="0"/>
              </a:lnTo>
              <a:lnTo>
                <a:pt x="221722" y="1267471"/>
              </a:lnTo>
              <a:lnTo>
                <a:pt x="443445" y="126747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2305" y="3309498"/>
        <a:ext cx="67140" cy="67140"/>
      </dsp:txXfrm>
    </dsp:sp>
    <dsp:sp modelId="{D1DEC11C-3A07-421E-9BFA-530D02D2BEDA}">
      <dsp:nvSpPr>
        <dsp:cNvPr id="0" name=""/>
        <dsp:cNvSpPr/>
      </dsp:nvSpPr>
      <dsp:spPr>
        <a:xfrm>
          <a:off x="684152" y="2709333"/>
          <a:ext cx="443445" cy="422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722" y="0"/>
              </a:lnTo>
              <a:lnTo>
                <a:pt x="221722" y="422490"/>
              </a:lnTo>
              <a:lnTo>
                <a:pt x="443445" y="42249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0563" y="2905266"/>
        <a:ext cx="30624" cy="30624"/>
      </dsp:txXfrm>
    </dsp:sp>
    <dsp:sp modelId="{7C364BFE-F9D1-4554-AD0B-C5A80923FDCE}">
      <dsp:nvSpPr>
        <dsp:cNvPr id="0" name=""/>
        <dsp:cNvSpPr/>
      </dsp:nvSpPr>
      <dsp:spPr>
        <a:xfrm>
          <a:off x="684152" y="2286843"/>
          <a:ext cx="443445" cy="422490"/>
        </a:xfrm>
        <a:custGeom>
          <a:avLst/>
          <a:gdLst/>
          <a:ahLst/>
          <a:cxnLst/>
          <a:rect l="0" t="0" r="0" b="0"/>
          <a:pathLst>
            <a:path>
              <a:moveTo>
                <a:pt x="0" y="422490"/>
              </a:moveTo>
              <a:lnTo>
                <a:pt x="221722" y="422490"/>
              </a:lnTo>
              <a:lnTo>
                <a:pt x="221722" y="0"/>
              </a:lnTo>
              <a:lnTo>
                <a:pt x="443445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0563" y="2482776"/>
        <a:ext cx="30624" cy="30624"/>
      </dsp:txXfrm>
    </dsp:sp>
    <dsp:sp modelId="{2030F149-4DBD-4345-8B70-961872876AA3}">
      <dsp:nvSpPr>
        <dsp:cNvPr id="0" name=""/>
        <dsp:cNvSpPr/>
      </dsp:nvSpPr>
      <dsp:spPr>
        <a:xfrm>
          <a:off x="684152" y="1441862"/>
          <a:ext cx="443445" cy="1267471"/>
        </a:xfrm>
        <a:custGeom>
          <a:avLst/>
          <a:gdLst/>
          <a:ahLst/>
          <a:cxnLst/>
          <a:rect l="0" t="0" r="0" b="0"/>
          <a:pathLst>
            <a:path>
              <a:moveTo>
                <a:pt x="0" y="1267471"/>
              </a:moveTo>
              <a:lnTo>
                <a:pt x="221722" y="1267471"/>
              </a:lnTo>
              <a:lnTo>
                <a:pt x="221722" y="0"/>
              </a:lnTo>
              <a:lnTo>
                <a:pt x="443445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2305" y="2042027"/>
        <a:ext cx="67140" cy="67140"/>
      </dsp:txXfrm>
    </dsp:sp>
    <dsp:sp modelId="{37EB2AB4-4D73-444D-B458-9C01BCA60D00}">
      <dsp:nvSpPr>
        <dsp:cNvPr id="0" name=""/>
        <dsp:cNvSpPr/>
      </dsp:nvSpPr>
      <dsp:spPr>
        <a:xfrm rot="16200000">
          <a:off x="-1432746" y="2371341"/>
          <a:ext cx="3557814" cy="6759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Күтілетін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нәтиже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432746" y="2371341"/>
        <a:ext cx="3557814" cy="675984"/>
      </dsp:txXfrm>
    </dsp:sp>
    <dsp:sp modelId="{6C678014-D23A-46CF-9523-7EF48C85C78F}">
      <dsp:nvSpPr>
        <dsp:cNvPr id="0" name=""/>
        <dsp:cNvSpPr/>
      </dsp:nvSpPr>
      <dsp:spPr>
        <a:xfrm>
          <a:off x="1127598" y="1103869"/>
          <a:ext cx="8704444" cy="67598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Жүнді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құрғақ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басу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техникасын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меңгереді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1127598" y="1103869"/>
        <a:ext cx="8704444" cy="675984"/>
      </dsp:txXfrm>
    </dsp:sp>
    <dsp:sp modelId="{7ADEDDD7-1C7B-437D-BDE5-E59317B49857}">
      <dsp:nvSpPr>
        <dsp:cNvPr id="0" name=""/>
        <dsp:cNvSpPr/>
      </dsp:nvSpPr>
      <dsp:spPr>
        <a:xfrm>
          <a:off x="1127598" y="1948850"/>
          <a:ext cx="8698059" cy="67598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Өз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қолымен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сәндік-қолданбалы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бұйымдар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жасайды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1127598" y="1948850"/>
        <a:ext cx="8698059" cy="675984"/>
      </dsp:txXfrm>
    </dsp:sp>
    <dsp:sp modelId="{F1BCE6EB-C708-4498-B5E4-AD4E180AC65D}">
      <dsp:nvSpPr>
        <dsp:cNvPr id="0" name=""/>
        <dsp:cNvSpPr/>
      </dsp:nvSpPr>
      <dsp:spPr>
        <a:xfrm>
          <a:off x="1127598" y="2793831"/>
          <a:ext cx="8674933" cy="67598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Қазақ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халқының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дәстүрлі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сәндік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өнер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элементтерін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заманауи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бағытта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қолданады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1127598" y="2793831"/>
        <a:ext cx="8674933" cy="675984"/>
      </dsp:txXfrm>
    </dsp:sp>
    <dsp:sp modelId="{CC44280B-DCB0-404E-B177-326CB2534C53}">
      <dsp:nvSpPr>
        <dsp:cNvPr id="0" name=""/>
        <dsp:cNvSpPr/>
      </dsp:nvSpPr>
      <dsp:spPr>
        <a:xfrm>
          <a:off x="1127598" y="3638812"/>
          <a:ext cx="8672738" cy="67598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Ұжымдық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жеке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жобаларды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орындауға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қабілеттілігін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көрсетеді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127598" y="3638812"/>
        <a:ext cx="8672738" cy="675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FFB10-EEEF-4003-A3A1-43520C4FB010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4E19F-7952-44E3-B289-25296E67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87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4E19F-7952-44E3-B289-25296E677EA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104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337EE-1DDC-4612-9D24-EEE03BC7F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C441D7-3C7C-447A-BBE1-5FA9C7B50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225"/>
            <a:ext cx="10515600" cy="4351338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3pPr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4DD3DF-47D2-4244-9792-12CE4D37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5E88ED-267A-406F-8814-D64DEA1F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C3D36-61B4-4111-AC83-C3795B4B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48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344DC8E-DBB1-4521-B17B-AD7A7C576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F991ED-D009-4F33-823F-3A146B799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4A8B54-1575-4378-A084-65830E2A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A3AF89-A79E-4632-89EC-9A4B35359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42F16A-CC16-411F-AB10-DD5D1159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7987F-C5EA-438F-BD7E-8D303911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890" y="768350"/>
            <a:ext cx="6608620" cy="2852737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5F1006-7188-498C-ABBF-80587A3CC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7890" y="3872491"/>
            <a:ext cx="75334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CAAA22-0748-44B2-95C1-E3606572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774E4D-3F92-4FAA-8349-F6D45C08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6F7DFC-34D2-47BD-A449-1F12C2DF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A3671-D70D-4846-A00D-D451CC45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78F876-D852-4E29-A439-4A96013AA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3E4988-A050-44F9-8CDD-B99FEE1FC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29F515-61FC-4696-9DBE-C3EE88BB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23E599-4964-4661-B895-F15D49D3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44141B-6E20-42C1-A083-D0371C7F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2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5B16F-47D8-43EB-9F03-B3ACD863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D8F048-D987-4AFF-A795-6F700E92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A324EF-75CB-4183-A85B-AD7BDD2D7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0D5C6B-EB08-465F-984C-82BB28644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6BF5B3-E575-4778-951F-B85DDAFB1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580A43-90A9-4F74-9CEA-78DC0914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82B72D-A421-4731-A1B3-4B3F7B15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7E0AB1-8C34-4787-A417-D8024485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65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38900-AEB2-4230-9726-FC3E1A82B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A991F4-A55E-4763-85B2-BCF817E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418399-BB26-4B5F-AE06-073556FF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00C12F-25DD-409F-A773-01449550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20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D4BDE5-0371-459D-9B04-EC35D079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AD7312-632A-48EA-9CD9-4C1F9B3E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9392F6-5A18-4C8F-94AC-EE4481D76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5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902DB-6786-4EC8-841C-442CE7C5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D0E0AD-9CDE-4B68-B397-28CF6A3B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FB86FE-73E5-4676-9540-C4530EC06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BF0736-3C77-4656-9517-532D8B4F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69D685-6A52-4572-A0D6-C0059AC9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A8EB1A-AC6D-428E-B0D1-CF9A7622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84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B2F2F-88ED-4374-94A7-62F66BCD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968185-D0D5-4204-98C8-EE5D53385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E72D50-BFF9-4173-ABD2-4EC13B94B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727AD-9A27-4C72-9887-E950A1F3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C7B91B-1762-407F-A127-DE1DCC62F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9B9FBD-B522-4123-A0F9-BFF6E77F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666AC-8030-4AC8-BD2D-177E2E60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4D5522-45B7-4992-826F-6AF937AAF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30567A-7DA1-430D-84F6-D7275133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8EBEF-8A21-4561-832D-24C58134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0DEFF5-DC16-4E1D-99A4-EA87D703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6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8E9D2-AC3C-4712-9A37-752F16DB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3DA045-D354-445D-BE18-3E16A1484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48A85-0285-419E-9BCD-D8E30563A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B5CFB-1053-4ABD-8AE7-93CBC6C0D1C1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AA4832-14D7-456F-8D8A-08F55C337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65C6DE-1236-408E-A547-97410DDD6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2"/>
            <a:extLst>
              <a:ext uri="{FF2B5EF4-FFF2-40B4-BE49-F238E27FC236}">
                <a16:creationId xmlns:a16="http://schemas.microsoft.com/office/drawing/2014/main" id="{A3D3FC47-1965-4ADE-8DCB-5A97BFA1FA8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3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342B6-92C8-4F2C-9F6D-B8ACADD0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690" y="1517858"/>
            <a:ext cx="6608620" cy="2852737"/>
          </a:xfrm>
        </p:spPr>
        <p:txBody>
          <a:bodyPr>
            <a:normAutofit/>
          </a:bodyPr>
          <a:lstStyle/>
          <a:p>
            <a:pPr marR="144145" algn="ctr"/>
            <a:r>
              <a:rPr lang="ru-RU" sz="4800" b="1" i="1" dirty="0">
                <a:solidFill>
                  <a:srgbClr val="2F67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4800" b="1" i="1" dirty="0" err="1">
                <a:solidFill>
                  <a:srgbClr val="2F67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Сəндік</a:t>
            </a:r>
            <a:r>
              <a:rPr lang="ru-RU" sz="4800" b="1" i="1" dirty="0">
                <a:solidFill>
                  <a:srgbClr val="2F67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4800" b="1" i="1" dirty="0" err="1">
                <a:solidFill>
                  <a:srgbClr val="2F67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қолданбалы</a:t>
            </a:r>
            <a:r>
              <a:rPr lang="ru-RU" sz="4800" b="1" i="1" dirty="0">
                <a:solidFill>
                  <a:srgbClr val="2F67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800" b="1" i="1" dirty="0" err="1">
                <a:solidFill>
                  <a:srgbClr val="2F67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өнер</a:t>
            </a:r>
            <a:r>
              <a:rPr lang="ru-RU" sz="4800" b="1" i="1" dirty="0">
                <a:solidFill>
                  <a:srgbClr val="2F67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4800" b="1" i="1" dirty="0" err="1">
                <a:solidFill>
                  <a:srgbClr val="2F67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жүнді</a:t>
            </a:r>
            <a:r>
              <a:rPr lang="ru-RU" sz="4800" b="1" i="1" dirty="0">
                <a:solidFill>
                  <a:srgbClr val="2F67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800" b="1" i="1" dirty="0" err="1">
                <a:solidFill>
                  <a:srgbClr val="2F67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құрғақ</a:t>
            </a:r>
            <a:r>
              <a:rPr lang="ru-RU" sz="4800" b="1" i="1" dirty="0">
                <a:solidFill>
                  <a:srgbClr val="2F67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басу»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01D56D-9332-4767-8E7D-C86E8677B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8098" y="5099713"/>
            <a:ext cx="8599358" cy="1500187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ЖУМАНБАЕВА САБИРА ТУРСЫНБЕКОВНА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21E8F4-2792-8BD9-BC4A-B0C75F30A7C7}"/>
              </a:ext>
            </a:extLst>
          </p:cNvPr>
          <p:cNvSpPr txBox="1"/>
          <p:nvPr/>
        </p:nvSpPr>
        <p:spPr>
          <a:xfrm>
            <a:off x="1967459" y="594528"/>
            <a:ext cx="72664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Ақмола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басқармасының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Целиноград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Арайлы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ауылының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КММ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E33850-C808-674B-CEFD-DBCEAD6E5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3" y="243297"/>
            <a:ext cx="1319276" cy="162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6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DB495-6FA7-A14B-CEF3-3E7CEFD20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82EBA9-447D-ED65-7A3D-F359370CA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26" y="0"/>
            <a:ext cx="10221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98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7AF90-91BB-F8E9-8B9E-A259F907B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AEA4C-A360-50E4-C636-CE76C0DEB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рақмет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2782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ru-RU" sz="3200" b="1" dirty="0" err="1">
                <a:solidFill>
                  <a:srgbClr val="243F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Бағдарламаның</a:t>
            </a:r>
            <a:r>
              <a:rPr lang="ru-RU" sz="3200" b="1" dirty="0">
                <a:solidFill>
                  <a:srgbClr val="243F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243F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мақсаты</a:t>
            </a:r>
            <a:br>
              <a:rPr lang="ru-RU" sz="1800" b="1" dirty="0">
                <a:solidFill>
                  <a:srgbClr val="243F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SimSun" panose="02010600030101010101" pitchFamily="2" charset="-122"/>
              </a:rPr>
            </a:b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753A3C99-9721-A73F-151E-A4CEF7147D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646807"/>
              </p:ext>
            </p:extLst>
          </p:nvPr>
        </p:nvGraphicFramePr>
        <p:xfrm>
          <a:off x="838201" y="1424066"/>
          <a:ext cx="10944068" cy="4714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EA663-ED93-415C-AE74-0ADE94E33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95" y="165904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</a:pPr>
            <a:r>
              <a:rPr lang="ru-RU" sz="3200" b="1" dirty="0" err="1">
                <a:solidFill>
                  <a:srgbClr val="243F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Бағдарламаның</a:t>
            </a:r>
            <a:r>
              <a:rPr lang="ru-RU" sz="3200" b="1" dirty="0">
                <a:solidFill>
                  <a:srgbClr val="243F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ru-RU" sz="3200" b="1" dirty="0" err="1">
                <a:solidFill>
                  <a:srgbClr val="243F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өзектілігі</a:t>
            </a:r>
            <a:endParaRPr lang="ru-RU" sz="32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026BF4-A034-404D-AD35-7E4C7D7B757F}"/>
              </a:ext>
            </a:extLst>
          </p:cNvPr>
          <p:cNvSpPr/>
          <p:nvPr/>
        </p:nvSpPr>
        <p:spPr>
          <a:xfrm>
            <a:off x="740657" y="1490933"/>
            <a:ext cx="5028407" cy="4639871"/>
          </a:xfrm>
          <a:prstGeom prst="rect">
            <a:avLst/>
          </a:prstGeom>
          <a:solidFill>
            <a:srgbClr val="2F6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26C2D0C-4B22-445D-AD47-D1F785C3E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649" y="2240112"/>
            <a:ext cx="4895646" cy="3890692"/>
          </a:xfrm>
          <a:noFill/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Жүнді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құрғақ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басу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сәндік-қолданбалы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өнердің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экологиялық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экономикалық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шығармашылық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тұрғысынан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тиімді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бағыттарының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бірі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болып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табылады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B43B730-3D99-466E-BB4C-1D55530A8067}"/>
              </a:ext>
            </a:extLst>
          </p:cNvPr>
          <p:cNvSpPr/>
          <p:nvPr/>
        </p:nvSpPr>
        <p:spPr>
          <a:xfrm>
            <a:off x="2586946" y="1166866"/>
            <a:ext cx="1277846" cy="10699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7E85F-B8D6-4B95-ADE5-810EDE668FD0}"/>
              </a:ext>
            </a:extLst>
          </p:cNvPr>
          <p:cNvSpPr txBox="1"/>
          <p:nvPr/>
        </p:nvSpPr>
        <p:spPr>
          <a:xfrm>
            <a:off x="2586947" y="1276977"/>
            <a:ext cx="127784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3067BA"/>
                </a:solidFill>
              </a:rPr>
              <a:t>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79748B-1286-4938-BCC6-0B51CC2876E6}"/>
              </a:ext>
            </a:extLst>
          </p:cNvPr>
          <p:cNvSpPr/>
          <p:nvPr/>
        </p:nvSpPr>
        <p:spPr>
          <a:xfrm>
            <a:off x="6422938" y="1455301"/>
            <a:ext cx="4910889" cy="4639871"/>
          </a:xfrm>
          <a:prstGeom prst="rect">
            <a:avLst/>
          </a:prstGeom>
          <a:solidFill>
            <a:srgbClr val="7C5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35FE64AD-A261-47C2-AC13-22BCF899EF9F}"/>
              </a:ext>
            </a:extLst>
          </p:cNvPr>
          <p:cNvSpPr txBox="1">
            <a:spLocks/>
          </p:cNvSpPr>
          <p:nvPr/>
        </p:nvSpPr>
        <p:spPr>
          <a:xfrm>
            <a:off x="6502710" y="2247843"/>
            <a:ext cx="4781230" cy="38906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Бұл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техника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арқылы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табиғи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материалдарды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қолдану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заманауи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әдістермен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үйлестіру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қазіргі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уақытта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өзекті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болып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отыр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C66C8AB-16F5-437B-9631-FA3568821788}"/>
              </a:ext>
            </a:extLst>
          </p:cNvPr>
          <p:cNvSpPr/>
          <p:nvPr/>
        </p:nvSpPr>
        <p:spPr>
          <a:xfrm>
            <a:off x="8327210" y="1166865"/>
            <a:ext cx="1247982" cy="10699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6D88AA-5360-45DB-97B7-B4F3FFD54231}"/>
              </a:ext>
            </a:extLst>
          </p:cNvPr>
          <p:cNvSpPr txBox="1"/>
          <p:nvPr/>
        </p:nvSpPr>
        <p:spPr>
          <a:xfrm>
            <a:off x="8327208" y="1276977"/>
            <a:ext cx="1247980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7C5EB6"/>
                </a:solidFill>
              </a:rPr>
              <a:t>2</a:t>
            </a:r>
            <a:endParaRPr lang="ru-RU" sz="4000" b="1" dirty="0">
              <a:solidFill>
                <a:srgbClr val="7C5E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2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BFE74-E988-46F9-8C80-F831F466D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ru-RU" sz="3200" b="1" dirty="0" err="1">
                <a:solidFill>
                  <a:srgbClr val="243F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Бағдарламаның</a:t>
            </a:r>
            <a:r>
              <a:rPr lang="ru-RU" sz="3200" b="1" dirty="0">
                <a:solidFill>
                  <a:srgbClr val="243F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ru-RU" sz="3200" b="1" dirty="0" err="1">
                <a:solidFill>
                  <a:srgbClr val="243F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жаңашылдығы</a:t>
            </a:r>
            <a:endParaRPr lang="ru-RU" sz="32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527761-1E26-49D9-80E9-FE3FD9A200CA}"/>
              </a:ext>
            </a:extLst>
          </p:cNvPr>
          <p:cNvSpPr/>
          <p:nvPr/>
        </p:nvSpPr>
        <p:spPr>
          <a:xfrm>
            <a:off x="1458393" y="2193074"/>
            <a:ext cx="2250000" cy="765000"/>
          </a:xfrm>
          <a:prstGeom prst="rect">
            <a:avLst/>
          </a:prstGeom>
          <a:solidFill>
            <a:srgbClr val="3067BA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93D29C-A43B-4407-9A31-6A635E50E0F0}"/>
              </a:ext>
            </a:extLst>
          </p:cNvPr>
          <p:cNvSpPr/>
          <p:nvPr/>
        </p:nvSpPr>
        <p:spPr>
          <a:xfrm>
            <a:off x="4708445" y="2223015"/>
            <a:ext cx="2250000" cy="765000"/>
          </a:xfrm>
          <a:prstGeom prst="rect">
            <a:avLst/>
          </a:prstGeom>
          <a:solidFill>
            <a:srgbClr val="41C0E0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1F051DE-3AE7-4E89-BE6E-08ADD6D500F6}"/>
              </a:ext>
            </a:extLst>
          </p:cNvPr>
          <p:cNvSpPr/>
          <p:nvPr/>
        </p:nvSpPr>
        <p:spPr>
          <a:xfrm>
            <a:off x="8096408" y="2193074"/>
            <a:ext cx="2250000" cy="765000"/>
          </a:xfrm>
          <a:prstGeom prst="rect">
            <a:avLst/>
          </a:prstGeom>
          <a:solidFill>
            <a:srgbClr val="7C5EB6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C668B25-1C15-45A5-B8A6-9E2168E9FBF8}"/>
              </a:ext>
            </a:extLst>
          </p:cNvPr>
          <p:cNvSpPr/>
          <p:nvPr/>
        </p:nvSpPr>
        <p:spPr>
          <a:xfrm>
            <a:off x="1458393" y="2964785"/>
            <a:ext cx="2250000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92AAD73-EE3A-4E34-AE0F-6E082197EC17}"/>
              </a:ext>
            </a:extLst>
          </p:cNvPr>
          <p:cNvSpPr/>
          <p:nvPr/>
        </p:nvSpPr>
        <p:spPr>
          <a:xfrm>
            <a:off x="4708445" y="2994726"/>
            <a:ext cx="2250000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F7995C7-1A67-44E7-9DB9-4CBF8043BEA8}"/>
              </a:ext>
            </a:extLst>
          </p:cNvPr>
          <p:cNvSpPr/>
          <p:nvPr/>
        </p:nvSpPr>
        <p:spPr>
          <a:xfrm>
            <a:off x="1462650" y="5751430"/>
            <a:ext cx="2250000" cy="183356"/>
          </a:xfrm>
          <a:prstGeom prst="rect">
            <a:avLst/>
          </a:prstGeom>
          <a:solidFill>
            <a:srgbClr val="3067BA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C3AC954-F4FC-42C9-B10F-041C7FAFC0CD}"/>
              </a:ext>
            </a:extLst>
          </p:cNvPr>
          <p:cNvSpPr/>
          <p:nvPr/>
        </p:nvSpPr>
        <p:spPr>
          <a:xfrm>
            <a:off x="4713602" y="5781371"/>
            <a:ext cx="2250000" cy="183356"/>
          </a:xfrm>
          <a:prstGeom prst="rect">
            <a:avLst/>
          </a:prstGeom>
          <a:solidFill>
            <a:srgbClr val="41C0E0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906A70D-6971-4559-8A2C-8E8CCBD8167B}"/>
              </a:ext>
            </a:extLst>
          </p:cNvPr>
          <p:cNvSpPr/>
          <p:nvPr/>
        </p:nvSpPr>
        <p:spPr>
          <a:xfrm>
            <a:off x="8100665" y="5751430"/>
            <a:ext cx="2250000" cy="183356"/>
          </a:xfrm>
          <a:prstGeom prst="rect">
            <a:avLst/>
          </a:prstGeom>
          <a:solidFill>
            <a:srgbClr val="7C5EB6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EA8A7C-6CDE-4CA1-BFCE-896766CD00C6}"/>
              </a:ext>
            </a:extLst>
          </p:cNvPr>
          <p:cNvSpPr txBox="1"/>
          <p:nvPr/>
        </p:nvSpPr>
        <p:spPr>
          <a:xfrm>
            <a:off x="2265434" y="2199145"/>
            <a:ext cx="755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3F4B1F-2F92-4ABA-BC17-F72BBE1F1E20}"/>
              </a:ext>
            </a:extLst>
          </p:cNvPr>
          <p:cNvSpPr txBox="1"/>
          <p:nvPr/>
        </p:nvSpPr>
        <p:spPr>
          <a:xfrm>
            <a:off x="5519329" y="2248515"/>
            <a:ext cx="755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F10E07-0E80-45CC-8D67-A681D3843D8C}"/>
              </a:ext>
            </a:extLst>
          </p:cNvPr>
          <p:cNvSpPr txBox="1"/>
          <p:nvPr/>
        </p:nvSpPr>
        <p:spPr>
          <a:xfrm>
            <a:off x="8847997" y="2218574"/>
            <a:ext cx="755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4C1D31-BFAF-4D18-952B-6F1A76547C8D}"/>
              </a:ext>
            </a:extLst>
          </p:cNvPr>
          <p:cNvSpPr txBox="1"/>
          <p:nvPr/>
        </p:nvSpPr>
        <p:spPr>
          <a:xfrm>
            <a:off x="1564783" y="3208919"/>
            <a:ext cx="193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Құрғақ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басу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әдісінің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жаңа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тәсілдерін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қолдану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009166-6A46-4F6F-A792-8A0908B7B624}"/>
              </a:ext>
            </a:extLst>
          </p:cNvPr>
          <p:cNvSpPr txBox="1"/>
          <p:nvPr/>
        </p:nvSpPr>
        <p:spPr>
          <a:xfrm>
            <a:off x="4832828" y="2998378"/>
            <a:ext cx="21359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Қолдан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жасалған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бұйымдардың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заманауи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сұраныстарға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сай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дизайндарын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енгізу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3C0D54-CE86-4136-ABD1-C1E3C691AF19}"/>
              </a:ext>
            </a:extLst>
          </p:cNvPr>
          <p:cNvSpPr txBox="1"/>
          <p:nvPr/>
        </p:nvSpPr>
        <p:spPr>
          <a:xfrm>
            <a:off x="8096407" y="3208919"/>
            <a:ext cx="25308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Сабақтарда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интерактивті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әдістер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мен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технологияларды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пайдалану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129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80000-B4CA-44C9-9BD3-0DED70B89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31" y="-41631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ru-RU" sz="3200" b="1" dirty="0" err="1">
                <a:solidFill>
                  <a:srgbClr val="243F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Бағдарламаның</a:t>
            </a:r>
            <a:r>
              <a:rPr lang="ru-RU" sz="3200" b="1" dirty="0">
                <a:solidFill>
                  <a:srgbClr val="243F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ru-RU" sz="3200" b="1" dirty="0" err="1">
                <a:solidFill>
                  <a:srgbClr val="243F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міндеттері</a:t>
            </a:r>
            <a:endParaRPr lang="ru-RU" sz="32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EFAC71BD-8FD5-6040-D91B-2AA088D558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1404112"/>
              </p:ext>
            </p:extLst>
          </p:nvPr>
        </p:nvGraphicFramePr>
        <p:xfrm>
          <a:off x="1018082" y="1283932"/>
          <a:ext cx="10944069" cy="5208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732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74CF9348-996D-AC78-F976-E6C626B47E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7435513"/>
              </p:ext>
            </p:extLst>
          </p:nvPr>
        </p:nvGraphicFramePr>
        <p:xfrm>
          <a:off x="732852" y="385094"/>
          <a:ext cx="984021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688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1D3B48A-344C-63C6-1D1F-4604B7C5B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74" y="179744"/>
            <a:ext cx="10515600" cy="1325563"/>
          </a:xfrm>
        </p:spPr>
        <p:txBody>
          <a:bodyPr/>
          <a:lstStyle/>
          <a:p>
            <a:pPr algn="ctr"/>
            <a:r>
              <a:rPr lang="ru-RU" sz="2400" b="1" dirty="0" err="1">
                <a:solidFill>
                  <a:srgbClr val="243F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Тұрақтылық</a:t>
            </a:r>
            <a:r>
              <a:rPr lang="ru-RU" sz="2400" b="1" dirty="0">
                <a:solidFill>
                  <a:srgbClr val="243F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ru-RU" sz="2400" b="1" dirty="0" err="1">
                <a:solidFill>
                  <a:srgbClr val="243F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мазмұндық</a:t>
            </a:r>
            <a:r>
              <a:rPr lang="ru-RU" sz="2400" b="1" dirty="0">
                <a:solidFill>
                  <a:srgbClr val="243F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ru-RU" sz="2400" b="1" dirty="0" err="1">
                <a:solidFill>
                  <a:srgbClr val="243F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бөлім</a:t>
            </a:r>
            <a:br>
              <a:rPr lang="ru-RU" sz="2400" b="1" dirty="0">
                <a:solidFill>
                  <a:srgbClr val="243F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SimSun" panose="02010600030101010101" pitchFamily="2" charset="-122"/>
              </a:rPr>
            </a:br>
            <a:br>
              <a:rPr lang="ru-RU" sz="1800" b="1" dirty="0">
                <a:solidFill>
                  <a:srgbClr val="243F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SimSun" panose="02010600030101010101" pitchFamily="2" charset="-122"/>
              </a:rPr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801F08-8A8D-29D5-D82E-D396CC186181}"/>
              </a:ext>
            </a:extLst>
          </p:cNvPr>
          <p:cNvSpPr txBox="1"/>
          <p:nvPr/>
        </p:nvSpPr>
        <p:spPr>
          <a:xfrm>
            <a:off x="3206646" y="639246"/>
            <a:ext cx="9508553" cy="6218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marR="1727200" indent="-6350">
              <a:lnSpc>
                <a:spcPct val="111000"/>
              </a:lnSpc>
              <a:spcAft>
                <a:spcPts val="40"/>
              </a:spcAft>
            </a:pP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Сәндік-қолданбалы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өнерге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кіріспе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4950" marR="1727200" indent="-6350">
              <a:lnSpc>
                <a:spcPct val="111000"/>
              </a:lnSpc>
              <a:spcAft>
                <a:spcPts val="40"/>
              </a:spcAft>
            </a:pP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Жүн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оның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қасиеттері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4950" marR="1727200" indent="-6350">
              <a:lnSpc>
                <a:spcPct val="111000"/>
              </a:lnSpc>
              <a:spcAft>
                <a:spcPts val="40"/>
              </a:spcAft>
            </a:pP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Құрғақ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басу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техникасына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кіріспе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4950" marR="1727200" indent="-6350">
              <a:lnSpc>
                <a:spcPct val="111000"/>
              </a:lnSpc>
              <a:spcAft>
                <a:spcPts val="40"/>
              </a:spcAft>
            </a:pP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Құрғақ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басу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қажетті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құралдар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4950" marR="1727200" indent="-6350">
              <a:lnSpc>
                <a:spcPct val="111000"/>
              </a:lnSpc>
              <a:spcAft>
                <a:spcPts val="40"/>
              </a:spcAft>
            </a:pP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Қауіпсіздік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ережелері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4950" marR="1727200" indent="-6350">
              <a:lnSpc>
                <a:spcPct val="111000"/>
              </a:lnSpc>
              <a:spcAft>
                <a:spcPts val="40"/>
              </a:spcAft>
            </a:pP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6-7.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Жүнді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дайындау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түстерді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таңдау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4950" marR="1727200" indent="-6350">
              <a:lnSpc>
                <a:spcPct val="111000"/>
              </a:lnSpc>
              <a:spcAft>
                <a:spcPts val="40"/>
              </a:spcAft>
            </a:pP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8-9.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Қарапайым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элементтер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жасау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шарлар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жалпақ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пішіндер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4950" marR="1727200" indent="-6350">
              <a:lnSpc>
                <a:spcPct val="111000"/>
              </a:lnSpc>
              <a:spcAft>
                <a:spcPts val="40"/>
              </a:spcAft>
            </a:pP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10-11.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Жануарлар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мүсіндерін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жасау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бастама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аяқтау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4950" marR="1727200" indent="-6350">
              <a:lnSpc>
                <a:spcPct val="111000"/>
              </a:lnSpc>
              <a:spcAft>
                <a:spcPts val="40"/>
              </a:spcAft>
            </a:pP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12-13.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Жүннен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сәндік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аксессуарлар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жасау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брошь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4950" marR="1727200" indent="-6350">
              <a:lnSpc>
                <a:spcPct val="111000"/>
              </a:lnSpc>
              <a:spcAft>
                <a:spcPts val="40"/>
              </a:spcAft>
            </a:pP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14-15.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Сәндік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панно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жасау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дизайн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идеялары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мен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жұмыс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барысы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4950" marR="1727200" indent="-6350">
              <a:lnSpc>
                <a:spcPct val="111000"/>
              </a:lnSpc>
              <a:spcAft>
                <a:spcPts val="40"/>
              </a:spcAft>
            </a:pP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16.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Табиғи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элементтерді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бейнелеу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4950" marR="1727200" indent="-6350">
              <a:lnSpc>
                <a:spcPct val="111000"/>
              </a:lnSpc>
              <a:spcAft>
                <a:spcPts val="40"/>
              </a:spcAft>
            </a:pP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17.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Жүннен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ұлттық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ою-өрнектер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жасау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4950" marR="1727200" indent="-6350">
              <a:lnSpc>
                <a:spcPct val="111000"/>
              </a:lnSpc>
              <a:spcAft>
                <a:spcPts val="40"/>
              </a:spcAft>
            </a:pP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18-19.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Ұлттық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сәндік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элементтер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мен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кәдесыйлық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ойыншықтар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жасау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4950" marR="1727200" indent="-6350">
              <a:lnSpc>
                <a:spcPct val="111000"/>
              </a:lnSpc>
              <a:spcAft>
                <a:spcPts val="40"/>
              </a:spcAft>
            </a:pP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20-21.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Мерекелік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тақырыптағы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бұйымдар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Жаңа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4950" marR="1727200" indent="-6350">
              <a:lnSpc>
                <a:spcPct val="111000"/>
              </a:lnSpc>
              <a:spcAft>
                <a:spcPts val="40"/>
              </a:spcAft>
            </a:pP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22. Эко-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сөмкелерге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әшекей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жасау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4950" marR="1727200" indent="-6350">
              <a:lnSpc>
                <a:spcPct val="111000"/>
              </a:lnSpc>
              <a:spcAft>
                <a:spcPts val="40"/>
              </a:spcAft>
            </a:pP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23.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Бетперде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жасау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4950" marR="1727200" indent="-6350">
              <a:lnSpc>
                <a:spcPct val="111000"/>
              </a:lnSpc>
              <a:spcAft>
                <a:spcPts val="40"/>
              </a:spcAft>
            </a:pP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24-25.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Шығармашылық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жұмыс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өз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идеясын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жүзеге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асыру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4950" marR="1727200" indent="-6350">
              <a:lnSpc>
                <a:spcPct val="111000"/>
              </a:lnSpc>
              <a:spcAft>
                <a:spcPts val="40"/>
              </a:spcAft>
            </a:pP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26-27.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Жұмысты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безендіру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композиция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түс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таңдауы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4950" marR="1727200" indent="-6350">
              <a:lnSpc>
                <a:spcPct val="111000"/>
              </a:lnSpc>
              <a:spcAft>
                <a:spcPts val="40"/>
              </a:spcAft>
            </a:pP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28-29.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Жұмысты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қорғау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презентация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4950" marR="1727200" indent="-6350">
              <a:lnSpc>
                <a:spcPct val="111000"/>
              </a:lnSpc>
              <a:spcAft>
                <a:spcPts val="40"/>
              </a:spcAft>
            </a:pP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30-34.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Жұмыстарды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бағалау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қорытындылау</a:t>
            </a:r>
            <a:endParaRPr lang="ru-RU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8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A440FA-687A-64EF-0335-4FDC25091088}"/>
              </a:ext>
            </a:extLst>
          </p:cNvPr>
          <p:cNvSpPr/>
          <p:nvPr/>
        </p:nvSpPr>
        <p:spPr>
          <a:xfrm>
            <a:off x="194872" y="574229"/>
            <a:ext cx="11419702" cy="6283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400" b="1" i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b="0" i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Қызығушылықты</a:t>
            </a:r>
            <a:r>
              <a:rPr lang="ru-RU" sz="1400" b="0" i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0" i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ояту</a:t>
            </a:r>
            <a:r>
              <a:rPr lang="ru-RU" sz="1400" b="1" i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(10 минут)</a:t>
            </a: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Бейнересурс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Сәндік-қолданбалы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өнердің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әртүрлі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түрлерін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көрсететін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қысқаша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видео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көру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Талқылау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Оқушылардан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видеода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қандай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өнер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түрлерін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байқағандарын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сұрау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Тапсырма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Сәндік-қолданбалы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өнердің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қандай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түрлерін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білесіңдер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?» –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интерактивті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тақтаға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түрлерін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жазып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топтастыру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зергерлік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керамика,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ағаш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ою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киіз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басу,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т.б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</a:t>
            </a:r>
          </a:p>
          <a:p>
            <a:pPr>
              <a:spcBef>
                <a:spcPts val="1000"/>
              </a:spcBef>
            </a:pPr>
            <a:r>
              <a:rPr lang="ru-RU" sz="1400" b="1" i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b="0" i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Жаңа</a:t>
            </a:r>
            <a:r>
              <a:rPr lang="ru-RU" sz="1400" b="0" i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0" i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тақырыпты</a:t>
            </a:r>
            <a:r>
              <a:rPr lang="ru-RU" sz="1400" b="0" i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0" i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түсіндіру</a:t>
            </a:r>
            <a:r>
              <a:rPr lang="ru-RU" sz="1400" b="1" i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(15 минут)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Дәріс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Сәндік-қолданбалы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өнердің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анықтамасы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Тарихи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шолу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Қазақстандағы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сәндік-қолданбалы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өнердің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дамуы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Сәндік-қолданбалы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өнердің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қазіргі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маңызы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Қолданылатын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материалдар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техника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түрлері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Презентация: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Ұлттық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киімдер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зергерлік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бұйымдар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кілем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тоқу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керамика,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ағаш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оюдың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заманауи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дәстүрлі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үлгілері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</a:pPr>
            <a:r>
              <a:rPr lang="ru-RU" sz="1400" b="1" i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400" b="0" i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Практикалық</a:t>
            </a:r>
            <a:r>
              <a:rPr lang="ru-RU" sz="1400" b="0" i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0" i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тапсырма</a:t>
            </a:r>
            <a:r>
              <a:rPr lang="ru-RU" sz="1400" b="1" i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 минут)</a:t>
            </a:r>
          </a:p>
          <a:p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Тапсырма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топқа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сәндік-қолданбалы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өнердің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түрі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беріледі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мысалы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зергерлік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бұйымдар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киіз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басу,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ағаш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ою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Топтар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заманауи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технологияларды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қолдана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отырып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берілген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өнер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түрінің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үлгісін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эскиз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түрінде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салады (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цифрлық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планшет,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қағазға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сурет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салу).</a:t>
            </a:r>
          </a:p>
          <a:p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Тапсырма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Эскизді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сынып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алдында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таныстыру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Қысқаша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түсіндіру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Біз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қандай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материалдар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әдістерді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қолдандық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09D51E5-FA23-53D0-8864-3E84CD91F77F}"/>
              </a:ext>
            </a:extLst>
          </p:cNvPr>
          <p:cNvSpPr/>
          <p:nvPr/>
        </p:nvSpPr>
        <p:spPr>
          <a:xfrm>
            <a:off x="4403536" y="189907"/>
            <a:ext cx="26725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00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қушы</a:t>
            </a: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дәптері</a:t>
            </a:r>
            <a:endParaRPr lang="ru-RU" sz="2800" b="1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9176F-1CA5-C6E1-67CF-6CB4AF836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448BD3C-F14C-A350-9B3E-B04B90DA4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76" y="0"/>
            <a:ext cx="10371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54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546</Words>
  <Application>Microsoft Office PowerPoint</Application>
  <PresentationFormat>Широкоэкранный</PresentationFormat>
  <Paragraphs>77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Courier New</vt:lpstr>
      <vt:lpstr>Symbol</vt:lpstr>
      <vt:lpstr>Times New Roman</vt:lpstr>
      <vt:lpstr>Тема Office</vt:lpstr>
      <vt:lpstr>«Сəндік - қолданбалы өнер: жүнді құрғақ басу»</vt:lpstr>
      <vt:lpstr>Бағдарламаның мақсаты </vt:lpstr>
      <vt:lpstr>Бағдарламаның өзектілігі</vt:lpstr>
      <vt:lpstr>Бағдарламаның жаңашылдығы</vt:lpstr>
      <vt:lpstr>Бағдарламаның міндеттері</vt:lpstr>
      <vt:lpstr>Презентация PowerPoint</vt:lpstr>
      <vt:lpstr>Тұрақтылық мазмұндық бөлім  </vt:lpstr>
      <vt:lpstr>Презентация PowerPoint</vt:lpstr>
      <vt:lpstr>Презентация PowerPoint</vt:lpstr>
      <vt:lpstr>Презентация PowerPoint</vt:lpstr>
      <vt:lpstr>Назарларыңызға рақмет!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треугольники по углам, presentation-creation.ru</dc:title>
  <dc:creator>User Obstinate</dc:creator>
  <cp:lastModifiedBy>Пользователь Lenovo</cp:lastModifiedBy>
  <cp:revision>15</cp:revision>
  <dcterms:created xsi:type="dcterms:W3CDTF">2021-05-04T06:37:33Z</dcterms:created>
  <dcterms:modified xsi:type="dcterms:W3CDTF">2025-01-07T18:50:36Z</dcterms:modified>
</cp:coreProperties>
</file>