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439400" cy="7454900"/>
  <p:notesSz cx="9945688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3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2955" y="2311019"/>
            <a:ext cx="8873490" cy="1565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65910" y="4174744"/>
            <a:ext cx="7307580" cy="1863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1970" y="1714627"/>
            <a:ext cx="4541139" cy="4920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76291" y="1714627"/>
            <a:ext cx="4541139" cy="4920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439400" cy="738873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788920" y="210311"/>
            <a:ext cx="2402205" cy="2429510"/>
          </a:xfrm>
          <a:custGeom>
            <a:avLst/>
            <a:gdLst/>
            <a:ahLst/>
            <a:cxnLst/>
            <a:rect l="l" t="t" r="r" b="b"/>
            <a:pathLst>
              <a:path w="2402204" h="2429510">
                <a:moveTo>
                  <a:pt x="2001520" y="0"/>
                </a:moveTo>
                <a:lnTo>
                  <a:pt x="400304" y="0"/>
                </a:lnTo>
                <a:lnTo>
                  <a:pt x="353615" y="2692"/>
                </a:lnTo>
                <a:lnTo>
                  <a:pt x="308510" y="10570"/>
                </a:lnTo>
                <a:lnTo>
                  <a:pt x="265287" y="23334"/>
                </a:lnTo>
                <a:lnTo>
                  <a:pt x="224249" y="40682"/>
                </a:lnTo>
                <a:lnTo>
                  <a:pt x="185694" y="62316"/>
                </a:lnTo>
                <a:lnTo>
                  <a:pt x="149923" y="87934"/>
                </a:lnTo>
                <a:lnTo>
                  <a:pt x="117236" y="117236"/>
                </a:lnTo>
                <a:lnTo>
                  <a:pt x="87934" y="149923"/>
                </a:lnTo>
                <a:lnTo>
                  <a:pt x="62316" y="185694"/>
                </a:lnTo>
                <a:lnTo>
                  <a:pt x="40682" y="224249"/>
                </a:lnTo>
                <a:lnTo>
                  <a:pt x="23334" y="265287"/>
                </a:lnTo>
                <a:lnTo>
                  <a:pt x="10570" y="308510"/>
                </a:lnTo>
                <a:lnTo>
                  <a:pt x="2692" y="353615"/>
                </a:lnTo>
                <a:lnTo>
                  <a:pt x="0" y="400303"/>
                </a:lnTo>
                <a:lnTo>
                  <a:pt x="0" y="2028952"/>
                </a:lnTo>
                <a:lnTo>
                  <a:pt x="2692" y="2075640"/>
                </a:lnTo>
                <a:lnTo>
                  <a:pt x="10570" y="2120745"/>
                </a:lnTo>
                <a:lnTo>
                  <a:pt x="23334" y="2163968"/>
                </a:lnTo>
                <a:lnTo>
                  <a:pt x="40682" y="2205006"/>
                </a:lnTo>
                <a:lnTo>
                  <a:pt x="62316" y="2243561"/>
                </a:lnTo>
                <a:lnTo>
                  <a:pt x="87934" y="2279332"/>
                </a:lnTo>
                <a:lnTo>
                  <a:pt x="117236" y="2312019"/>
                </a:lnTo>
                <a:lnTo>
                  <a:pt x="149923" y="2341321"/>
                </a:lnTo>
                <a:lnTo>
                  <a:pt x="185694" y="2366939"/>
                </a:lnTo>
                <a:lnTo>
                  <a:pt x="224249" y="2388573"/>
                </a:lnTo>
                <a:lnTo>
                  <a:pt x="265287" y="2405921"/>
                </a:lnTo>
                <a:lnTo>
                  <a:pt x="308510" y="2418685"/>
                </a:lnTo>
                <a:lnTo>
                  <a:pt x="353615" y="2426563"/>
                </a:lnTo>
                <a:lnTo>
                  <a:pt x="400304" y="2429256"/>
                </a:lnTo>
                <a:lnTo>
                  <a:pt x="2001520" y="2429256"/>
                </a:lnTo>
                <a:lnTo>
                  <a:pt x="2048208" y="2426563"/>
                </a:lnTo>
                <a:lnTo>
                  <a:pt x="2093313" y="2418685"/>
                </a:lnTo>
                <a:lnTo>
                  <a:pt x="2136536" y="2405921"/>
                </a:lnTo>
                <a:lnTo>
                  <a:pt x="2177574" y="2388573"/>
                </a:lnTo>
                <a:lnTo>
                  <a:pt x="2216129" y="2366939"/>
                </a:lnTo>
                <a:lnTo>
                  <a:pt x="2251900" y="2341321"/>
                </a:lnTo>
                <a:lnTo>
                  <a:pt x="2284587" y="2312019"/>
                </a:lnTo>
                <a:lnTo>
                  <a:pt x="2313889" y="2279332"/>
                </a:lnTo>
                <a:lnTo>
                  <a:pt x="2339507" y="2243561"/>
                </a:lnTo>
                <a:lnTo>
                  <a:pt x="2361141" y="2205006"/>
                </a:lnTo>
                <a:lnTo>
                  <a:pt x="2378489" y="2163968"/>
                </a:lnTo>
                <a:lnTo>
                  <a:pt x="2391253" y="2120745"/>
                </a:lnTo>
                <a:lnTo>
                  <a:pt x="2399131" y="2075640"/>
                </a:lnTo>
                <a:lnTo>
                  <a:pt x="2401824" y="2028952"/>
                </a:lnTo>
                <a:lnTo>
                  <a:pt x="2401824" y="400303"/>
                </a:lnTo>
                <a:lnTo>
                  <a:pt x="2399131" y="353615"/>
                </a:lnTo>
                <a:lnTo>
                  <a:pt x="2391253" y="308510"/>
                </a:lnTo>
                <a:lnTo>
                  <a:pt x="2378489" y="265287"/>
                </a:lnTo>
                <a:lnTo>
                  <a:pt x="2361141" y="224249"/>
                </a:lnTo>
                <a:lnTo>
                  <a:pt x="2339507" y="185694"/>
                </a:lnTo>
                <a:lnTo>
                  <a:pt x="2313889" y="149923"/>
                </a:lnTo>
                <a:lnTo>
                  <a:pt x="2284587" y="117236"/>
                </a:lnTo>
                <a:lnTo>
                  <a:pt x="2251900" y="87934"/>
                </a:lnTo>
                <a:lnTo>
                  <a:pt x="2216129" y="62316"/>
                </a:lnTo>
                <a:lnTo>
                  <a:pt x="2177574" y="40682"/>
                </a:lnTo>
                <a:lnTo>
                  <a:pt x="2136536" y="23334"/>
                </a:lnTo>
                <a:lnTo>
                  <a:pt x="2093313" y="10570"/>
                </a:lnTo>
                <a:lnTo>
                  <a:pt x="2048208" y="2692"/>
                </a:lnTo>
                <a:lnTo>
                  <a:pt x="2001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788920" y="210311"/>
            <a:ext cx="2402205" cy="2429510"/>
          </a:xfrm>
          <a:custGeom>
            <a:avLst/>
            <a:gdLst/>
            <a:ahLst/>
            <a:cxnLst/>
            <a:rect l="l" t="t" r="r" b="b"/>
            <a:pathLst>
              <a:path w="2402204" h="2429510">
                <a:moveTo>
                  <a:pt x="0" y="400303"/>
                </a:moveTo>
                <a:lnTo>
                  <a:pt x="2692" y="353615"/>
                </a:lnTo>
                <a:lnTo>
                  <a:pt x="10570" y="308510"/>
                </a:lnTo>
                <a:lnTo>
                  <a:pt x="23334" y="265287"/>
                </a:lnTo>
                <a:lnTo>
                  <a:pt x="40682" y="224249"/>
                </a:lnTo>
                <a:lnTo>
                  <a:pt x="62316" y="185694"/>
                </a:lnTo>
                <a:lnTo>
                  <a:pt x="87934" y="149923"/>
                </a:lnTo>
                <a:lnTo>
                  <a:pt x="117236" y="117236"/>
                </a:lnTo>
                <a:lnTo>
                  <a:pt x="149923" y="87934"/>
                </a:lnTo>
                <a:lnTo>
                  <a:pt x="185694" y="62316"/>
                </a:lnTo>
                <a:lnTo>
                  <a:pt x="224249" y="40682"/>
                </a:lnTo>
                <a:lnTo>
                  <a:pt x="265287" y="23334"/>
                </a:lnTo>
                <a:lnTo>
                  <a:pt x="308510" y="10570"/>
                </a:lnTo>
                <a:lnTo>
                  <a:pt x="353615" y="2692"/>
                </a:lnTo>
                <a:lnTo>
                  <a:pt x="400304" y="0"/>
                </a:lnTo>
                <a:lnTo>
                  <a:pt x="2001520" y="0"/>
                </a:lnTo>
                <a:lnTo>
                  <a:pt x="2048208" y="2692"/>
                </a:lnTo>
                <a:lnTo>
                  <a:pt x="2093313" y="10570"/>
                </a:lnTo>
                <a:lnTo>
                  <a:pt x="2136536" y="23334"/>
                </a:lnTo>
                <a:lnTo>
                  <a:pt x="2177574" y="40682"/>
                </a:lnTo>
                <a:lnTo>
                  <a:pt x="2216129" y="62316"/>
                </a:lnTo>
                <a:lnTo>
                  <a:pt x="2251900" y="87934"/>
                </a:lnTo>
                <a:lnTo>
                  <a:pt x="2284587" y="117236"/>
                </a:lnTo>
                <a:lnTo>
                  <a:pt x="2313889" y="149923"/>
                </a:lnTo>
                <a:lnTo>
                  <a:pt x="2339507" y="185694"/>
                </a:lnTo>
                <a:lnTo>
                  <a:pt x="2361141" y="224249"/>
                </a:lnTo>
                <a:lnTo>
                  <a:pt x="2378489" y="265287"/>
                </a:lnTo>
                <a:lnTo>
                  <a:pt x="2391253" y="308510"/>
                </a:lnTo>
                <a:lnTo>
                  <a:pt x="2399131" y="353615"/>
                </a:lnTo>
                <a:lnTo>
                  <a:pt x="2401824" y="400303"/>
                </a:lnTo>
                <a:lnTo>
                  <a:pt x="2401824" y="2028952"/>
                </a:lnTo>
                <a:lnTo>
                  <a:pt x="2399131" y="2075640"/>
                </a:lnTo>
                <a:lnTo>
                  <a:pt x="2391253" y="2120745"/>
                </a:lnTo>
                <a:lnTo>
                  <a:pt x="2378489" y="2163968"/>
                </a:lnTo>
                <a:lnTo>
                  <a:pt x="2361141" y="2205006"/>
                </a:lnTo>
                <a:lnTo>
                  <a:pt x="2339507" y="2243561"/>
                </a:lnTo>
                <a:lnTo>
                  <a:pt x="2313889" y="2279332"/>
                </a:lnTo>
                <a:lnTo>
                  <a:pt x="2284587" y="2312019"/>
                </a:lnTo>
                <a:lnTo>
                  <a:pt x="2251900" y="2341321"/>
                </a:lnTo>
                <a:lnTo>
                  <a:pt x="2216129" y="2366939"/>
                </a:lnTo>
                <a:lnTo>
                  <a:pt x="2177574" y="2388573"/>
                </a:lnTo>
                <a:lnTo>
                  <a:pt x="2136536" y="2405921"/>
                </a:lnTo>
                <a:lnTo>
                  <a:pt x="2093313" y="2418685"/>
                </a:lnTo>
                <a:lnTo>
                  <a:pt x="2048208" y="2426563"/>
                </a:lnTo>
                <a:lnTo>
                  <a:pt x="2001520" y="2429256"/>
                </a:lnTo>
                <a:lnTo>
                  <a:pt x="400304" y="2429256"/>
                </a:lnTo>
                <a:lnTo>
                  <a:pt x="353615" y="2426563"/>
                </a:lnTo>
                <a:lnTo>
                  <a:pt x="308510" y="2418685"/>
                </a:lnTo>
                <a:lnTo>
                  <a:pt x="265287" y="2405921"/>
                </a:lnTo>
                <a:lnTo>
                  <a:pt x="224249" y="2388573"/>
                </a:lnTo>
                <a:lnTo>
                  <a:pt x="185694" y="2366939"/>
                </a:lnTo>
                <a:lnTo>
                  <a:pt x="149923" y="2341321"/>
                </a:lnTo>
                <a:lnTo>
                  <a:pt x="117236" y="2312019"/>
                </a:lnTo>
                <a:lnTo>
                  <a:pt x="87934" y="2279332"/>
                </a:lnTo>
                <a:lnTo>
                  <a:pt x="62316" y="2243561"/>
                </a:lnTo>
                <a:lnTo>
                  <a:pt x="40682" y="2205006"/>
                </a:lnTo>
                <a:lnTo>
                  <a:pt x="23334" y="2163968"/>
                </a:lnTo>
                <a:lnTo>
                  <a:pt x="10570" y="2120745"/>
                </a:lnTo>
                <a:lnTo>
                  <a:pt x="2692" y="2075640"/>
                </a:lnTo>
                <a:lnTo>
                  <a:pt x="0" y="2028952"/>
                </a:lnTo>
                <a:lnTo>
                  <a:pt x="0" y="400303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1970" y="298196"/>
            <a:ext cx="9395460" cy="1192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1970" y="1714627"/>
            <a:ext cx="9395460" cy="4920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49396" y="6933057"/>
            <a:ext cx="3340608" cy="372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1970" y="6933057"/>
            <a:ext cx="2401062" cy="372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516368" y="6933057"/>
            <a:ext cx="2401062" cy="372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5007" y="491185"/>
            <a:ext cx="202151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913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9:20-10:05</a:t>
            </a:r>
            <a:endParaRPr sz="1200" dirty="0">
              <a:latin typeface="Times New Roman"/>
              <a:cs typeface="Times New Roman"/>
            </a:endParaRPr>
          </a:p>
          <a:p>
            <a:pPr marL="12700" marR="5080" indent="441959" algn="just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Тарих </a:t>
            </a:r>
            <a:r>
              <a:rPr sz="1200" b="1" dirty="0">
                <a:solidFill>
                  <a:srgbClr val="006FC0"/>
                </a:solidFill>
                <a:latin typeface="Times New Roman"/>
                <a:cs typeface="Times New Roman"/>
              </a:rPr>
              <a:t>&amp;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Химия </a:t>
            </a:r>
            <a:r>
              <a:rPr sz="1200" b="1" spc="-2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Сабақтың</a:t>
            </a:r>
            <a:r>
              <a:rPr sz="1200" b="1" spc="-6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тақырыбы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Қ.Сатпаев </a:t>
            </a:r>
            <a:r>
              <a:rPr sz="1200" dirty="0">
                <a:latin typeface="Times New Roman"/>
                <a:cs typeface="Times New Roman"/>
              </a:rPr>
              <a:t>- жан-жақты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ғалым.</a:t>
            </a:r>
          </a:p>
          <a:p>
            <a:pPr marL="12700" marR="252095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Сыныбы: </a:t>
            </a:r>
            <a:r>
              <a:rPr sz="1200" dirty="0">
                <a:latin typeface="Times New Roman"/>
                <a:cs typeface="Times New Roman"/>
              </a:rPr>
              <a:t>8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Мұғалім</a:t>
            </a:r>
            <a:r>
              <a:rPr sz="1200" b="1" i="1" dirty="0">
                <a:latin typeface="Times New Roman"/>
                <a:cs typeface="Times New Roman"/>
              </a:rPr>
              <a:t>: 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Ермуханбетова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К.С.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Кеделбаева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А.У.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Өтетін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dirty="0" err="1">
                <a:latin typeface="Times New Roman"/>
                <a:cs typeface="Times New Roman"/>
              </a:rPr>
              <a:t>орыны</a:t>
            </a:r>
            <a:r>
              <a:rPr sz="1200" b="1" dirty="0">
                <a:latin typeface="Times New Roman"/>
                <a:cs typeface="Times New Roman"/>
              </a:rPr>
              <a:t>:</a:t>
            </a:r>
            <a:r>
              <a:rPr lang="tr-TR" sz="1200" b="1" dirty="0">
                <a:latin typeface="Times New Roman"/>
                <a:cs typeface="Times New Roman"/>
              </a:rPr>
              <a:t> </a:t>
            </a:r>
            <a:r>
              <a:rPr lang="ru-RU" sz="1200" b="1" dirty="0">
                <a:latin typeface="Times New Roman"/>
                <a:cs typeface="Times New Roman"/>
              </a:rPr>
              <a:t>: </a:t>
            </a:r>
            <a:r>
              <a:rPr lang="ru-RU" sz="1200" dirty="0">
                <a:latin typeface="Times New Roman"/>
                <a:cs typeface="Times New Roman"/>
              </a:rPr>
              <a:t>№</a:t>
            </a:r>
            <a:r>
              <a:rPr lang="tr-TR" sz="1200" dirty="0">
                <a:latin typeface="Times New Roman"/>
                <a:cs typeface="Times New Roman"/>
              </a:rPr>
              <a:t>122</a:t>
            </a:r>
            <a:r>
              <a:rPr lang="ru-RU" sz="1200" dirty="0">
                <a:latin typeface="Times New Roman"/>
                <a:cs typeface="Times New Roman"/>
              </a:rPr>
              <a:t> </a:t>
            </a:r>
            <a:r>
              <a:rPr lang="kk-KZ" sz="1200" dirty="0">
                <a:latin typeface="Times New Roman"/>
                <a:cs typeface="Times New Roman"/>
              </a:rPr>
              <a:t>Көркем еңбек кабинеті</a:t>
            </a:r>
            <a:endParaRPr sz="120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25242" y="2736849"/>
            <a:ext cx="2418080" cy="2591435"/>
            <a:chOff x="2825242" y="2736849"/>
            <a:chExt cx="2418080" cy="2591435"/>
          </a:xfrm>
        </p:grpSpPr>
        <p:sp>
          <p:nvSpPr>
            <p:cNvPr id="4" name="object 4"/>
            <p:cNvSpPr/>
            <p:nvPr/>
          </p:nvSpPr>
          <p:spPr>
            <a:xfrm>
              <a:off x="2831592" y="2743199"/>
              <a:ext cx="2405380" cy="2578735"/>
            </a:xfrm>
            <a:custGeom>
              <a:avLst/>
              <a:gdLst/>
              <a:ahLst/>
              <a:cxnLst/>
              <a:rect l="l" t="t" r="r" b="b"/>
              <a:pathLst>
                <a:path w="2405379" h="2578735">
                  <a:moveTo>
                    <a:pt x="2004059" y="0"/>
                  </a:moveTo>
                  <a:lnTo>
                    <a:pt x="400812" y="0"/>
                  </a:lnTo>
                  <a:lnTo>
                    <a:pt x="354069" y="2696"/>
                  </a:lnTo>
                  <a:lnTo>
                    <a:pt x="308909" y="10585"/>
                  </a:lnTo>
                  <a:lnTo>
                    <a:pt x="265635" y="23366"/>
                  </a:lnTo>
                  <a:lnTo>
                    <a:pt x="224545" y="40739"/>
                  </a:lnTo>
                  <a:lnTo>
                    <a:pt x="185942" y="62401"/>
                  </a:lnTo>
                  <a:lnTo>
                    <a:pt x="150125" y="88054"/>
                  </a:lnTo>
                  <a:lnTo>
                    <a:pt x="117395" y="117395"/>
                  </a:lnTo>
                  <a:lnTo>
                    <a:pt x="88054" y="150125"/>
                  </a:lnTo>
                  <a:lnTo>
                    <a:pt x="62401" y="185942"/>
                  </a:lnTo>
                  <a:lnTo>
                    <a:pt x="40739" y="224545"/>
                  </a:lnTo>
                  <a:lnTo>
                    <a:pt x="23366" y="265635"/>
                  </a:lnTo>
                  <a:lnTo>
                    <a:pt x="10585" y="308909"/>
                  </a:lnTo>
                  <a:lnTo>
                    <a:pt x="2696" y="354069"/>
                  </a:lnTo>
                  <a:lnTo>
                    <a:pt x="0" y="400812"/>
                  </a:lnTo>
                  <a:lnTo>
                    <a:pt x="0" y="2177796"/>
                  </a:lnTo>
                  <a:lnTo>
                    <a:pt x="2696" y="2224538"/>
                  </a:lnTo>
                  <a:lnTo>
                    <a:pt x="10585" y="2269698"/>
                  </a:lnTo>
                  <a:lnTo>
                    <a:pt x="23366" y="2312972"/>
                  </a:lnTo>
                  <a:lnTo>
                    <a:pt x="40739" y="2354062"/>
                  </a:lnTo>
                  <a:lnTo>
                    <a:pt x="62401" y="2392665"/>
                  </a:lnTo>
                  <a:lnTo>
                    <a:pt x="88054" y="2428482"/>
                  </a:lnTo>
                  <a:lnTo>
                    <a:pt x="117395" y="2461212"/>
                  </a:lnTo>
                  <a:lnTo>
                    <a:pt x="150125" y="2490553"/>
                  </a:lnTo>
                  <a:lnTo>
                    <a:pt x="185942" y="2516206"/>
                  </a:lnTo>
                  <a:lnTo>
                    <a:pt x="224545" y="2537868"/>
                  </a:lnTo>
                  <a:lnTo>
                    <a:pt x="265635" y="2555241"/>
                  </a:lnTo>
                  <a:lnTo>
                    <a:pt x="308909" y="2568022"/>
                  </a:lnTo>
                  <a:lnTo>
                    <a:pt x="354069" y="2575911"/>
                  </a:lnTo>
                  <a:lnTo>
                    <a:pt x="400812" y="2578608"/>
                  </a:lnTo>
                  <a:lnTo>
                    <a:pt x="2004059" y="2578608"/>
                  </a:lnTo>
                  <a:lnTo>
                    <a:pt x="2050802" y="2575911"/>
                  </a:lnTo>
                  <a:lnTo>
                    <a:pt x="2095962" y="2568022"/>
                  </a:lnTo>
                  <a:lnTo>
                    <a:pt x="2139236" y="2555241"/>
                  </a:lnTo>
                  <a:lnTo>
                    <a:pt x="2180326" y="2537868"/>
                  </a:lnTo>
                  <a:lnTo>
                    <a:pt x="2218929" y="2516206"/>
                  </a:lnTo>
                  <a:lnTo>
                    <a:pt x="2254746" y="2490553"/>
                  </a:lnTo>
                  <a:lnTo>
                    <a:pt x="2287476" y="2461212"/>
                  </a:lnTo>
                  <a:lnTo>
                    <a:pt x="2316817" y="2428482"/>
                  </a:lnTo>
                  <a:lnTo>
                    <a:pt x="2342470" y="2392665"/>
                  </a:lnTo>
                  <a:lnTo>
                    <a:pt x="2364132" y="2354062"/>
                  </a:lnTo>
                  <a:lnTo>
                    <a:pt x="2381505" y="2312972"/>
                  </a:lnTo>
                  <a:lnTo>
                    <a:pt x="2394286" y="2269698"/>
                  </a:lnTo>
                  <a:lnTo>
                    <a:pt x="2402175" y="2224538"/>
                  </a:lnTo>
                  <a:lnTo>
                    <a:pt x="2404872" y="2177796"/>
                  </a:lnTo>
                  <a:lnTo>
                    <a:pt x="2404872" y="400812"/>
                  </a:lnTo>
                  <a:lnTo>
                    <a:pt x="2402175" y="354069"/>
                  </a:lnTo>
                  <a:lnTo>
                    <a:pt x="2394286" y="308909"/>
                  </a:lnTo>
                  <a:lnTo>
                    <a:pt x="2381505" y="265635"/>
                  </a:lnTo>
                  <a:lnTo>
                    <a:pt x="2364132" y="224545"/>
                  </a:lnTo>
                  <a:lnTo>
                    <a:pt x="2342470" y="185942"/>
                  </a:lnTo>
                  <a:lnTo>
                    <a:pt x="2316817" y="150125"/>
                  </a:lnTo>
                  <a:lnTo>
                    <a:pt x="2287476" y="117395"/>
                  </a:lnTo>
                  <a:lnTo>
                    <a:pt x="2254746" y="88054"/>
                  </a:lnTo>
                  <a:lnTo>
                    <a:pt x="2218929" y="62401"/>
                  </a:lnTo>
                  <a:lnTo>
                    <a:pt x="2180326" y="40739"/>
                  </a:lnTo>
                  <a:lnTo>
                    <a:pt x="2139236" y="23366"/>
                  </a:lnTo>
                  <a:lnTo>
                    <a:pt x="2095962" y="10585"/>
                  </a:lnTo>
                  <a:lnTo>
                    <a:pt x="2050802" y="2696"/>
                  </a:lnTo>
                  <a:lnTo>
                    <a:pt x="20040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31592" y="2743199"/>
              <a:ext cx="2405380" cy="2578735"/>
            </a:xfrm>
            <a:custGeom>
              <a:avLst/>
              <a:gdLst/>
              <a:ahLst/>
              <a:cxnLst/>
              <a:rect l="l" t="t" r="r" b="b"/>
              <a:pathLst>
                <a:path w="2405379" h="2578735">
                  <a:moveTo>
                    <a:pt x="0" y="400812"/>
                  </a:moveTo>
                  <a:lnTo>
                    <a:pt x="2696" y="354069"/>
                  </a:lnTo>
                  <a:lnTo>
                    <a:pt x="10585" y="308909"/>
                  </a:lnTo>
                  <a:lnTo>
                    <a:pt x="23366" y="265635"/>
                  </a:lnTo>
                  <a:lnTo>
                    <a:pt x="40739" y="224545"/>
                  </a:lnTo>
                  <a:lnTo>
                    <a:pt x="62401" y="185942"/>
                  </a:lnTo>
                  <a:lnTo>
                    <a:pt x="88054" y="150125"/>
                  </a:lnTo>
                  <a:lnTo>
                    <a:pt x="117395" y="117395"/>
                  </a:lnTo>
                  <a:lnTo>
                    <a:pt x="150125" y="88054"/>
                  </a:lnTo>
                  <a:lnTo>
                    <a:pt x="185942" y="62401"/>
                  </a:lnTo>
                  <a:lnTo>
                    <a:pt x="224545" y="40739"/>
                  </a:lnTo>
                  <a:lnTo>
                    <a:pt x="265635" y="23366"/>
                  </a:lnTo>
                  <a:lnTo>
                    <a:pt x="308909" y="10585"/>
                  </a:lnTo>
                  <a:lnTo>
                    <a:pt x="354069" y="2696"/>
                  </a:lnTo>
                  <a:lnTo>
                    <a:pt x="400812" y="0"/>
                  </a:lnTo>
                  <a:lnTo>
                    <a:pt x="2004059" y="0"/>
                  </a:lnTo>
                  <a:lnTo>
                    <a:pt x="2050802" y="2696"/>
                  </a:lnTo>
                  <a:lnTo>
                    <a:pt x="2095962" y="10585"/>
                  </a:lnTo>
                  <a:lnTo>
                    <a:pt x="2139236" y="23366"/>
                  </a:lnTo>
                  <a:lnTo>
                    <a:pt x="2180326" y="40739"/>
                  </a:lnTo>
                  <a:lnTo>
                    <a:pt x="2218929" y="62401"/>
                  </a:lnTo>
                  <a:lnTo>
                    <a:pt x="2254746" y="88054"/>
                  </a:lnTo>
                  <a:lnTo>
                    <a:pt x="2287476" y="117395"/>
                  </a:lnTo>
                  <a:lnTo>
                    <a:pt x="2316817" y="150125"/>
                  </a:lnTo>
                  <a:lnTo>
                    <a:pt x="2342470" y="185942"/>
                  </a:lnTo>
                  <a:lnTo>
                    <a:pt x="2364132" y="224545"/>
                  </a:lnTo>
                  <a:lnTo>
                    <a:pt x="2381505" y="265635"/>
                  </a:lnTo>
                  <a:lnTo>
                    <a:pt x="2394286" y="308909"/>
                  </a:lnTo>
                  <a:lnTo>
                    <a:pt x="2402175" y="354069"/>
                  </a:lnTo>
                  <a:lnTo>
                    <a:pt x="2404872" y="400812"/>
                  </a:lnTo>
                  <a:lnTo>
                    <a:pt x="2404872" y="2177796"/>
                  </a:lnTo>
                  <a:lnTo>
                    <a:pt x="2402175" y="2224538"/>
                  </a:lnTo>
                  <a:lnTo>
                    <a:pt x="2394286" y="2269698"/>
                  </a:lnTo>
                  <a:lnTo>
                    <a:pt x="2381505" y="2312972"/>
                  </a:lnTo>
                  <a:lnTo>
                    <a:pt x="2364132" y="2354062"/>
                  </a:lnTo>
                  <a:lnTo>
                    <a:pt x="2342470" y="2392665"/>
                  </a:lnTo>
                  <a:lnTo>
                    <a:pt x="2316817" y="2428482"/>
                  </a:lnTo>
                  <a:lnTo>
                    <a:pt x="2287476" y="2461212"/>
                  </a:lnTo>
                  <a:lnTo>
                    <a:pt x="2254746" y="2490553"/>
                  </a:lnTo>
                  <a:lnTo>
                    <a:pt x="2218929" y="2516206"/>
                  </a:lnTo>
                  <a:lnTo>
                    <a:pt x="2180326" y="2537868"/>
                  </a:lnTo>
                  <a:lnTo>
                    <a:pt x="2139236" y="2555241"/>
                  </a:lnTo>
                  <a:lnTo>
                    <a:pt x="2095962" y="2568022"/>
                  </a:lnTo>
                  <a:lnTo>
                    <a:pt x="2050802" y="2575911"/>
                  </a:lnTo>
                  <a:lnTo>
                    <a:pt x="2004059" y="2578608"/>
                  </a:lnTo>
                  <a:lnTo>
                    <a:pt x="400812" y="2578608"/>
                  </a:lnTo>
                  <a:lnTo>
                    <a:pt x="354069" y="2575911"/>
                  </a:lnTo>
                  <a:lnTo>
                    <a:pt x="308909" y="2568022"/>
                  </a:lnTo>
                  <a:lnTo>
                    <a:pt x="265635" y="2555241"/>
                  </a:lnTo>
                  <a:lnTo>
                    <a:pt x="224545" y="2537868"/>
                  </a:lnTo>
                  <a:lnTo>
                    <a:pt x="185942" y="2516206"/>
                  </a:lnTo>
                  <a:lnTo>
                    <a:pt x="150125" y="2490553"/>
                  </a:lnTo>
                  <a:lnTo>
                    <a:pt x="117395" y="2461212"/>
                  </a:lnTo>
                  <a:lnTo>
                    <a:pt x="88054" y="2428482"/>
                  </a:lnTo>
                  <a:lnTo>
                    <a:pt x="62401" y="2392665"/>
                  </a:lnTo>
                  <a:lnTo>
                    <a:pt x="40739" y="2354062"/>
                  </a:lnTo>
                  <a:lnTo>
                    <a:pt x="23366" y="2312972"/>
                  </a:lnTo>
                  <a:lnTo>
                    <a:pt x="10585" y="2269698"/>
                  </a:lnTo>
                  <a:lnTo>
                    <a:pt x="2696" y="2224538"/>
                  </a:lnTo>
                  <a:lnTo>
                    <a:pt x="0" y="2177796"/>
                  </a:lnTo>
                  <a:lnTo>
                    <a:pt x="0" y="400812"/>
                  </a:lnTo>
                  <a:close/>
                </a:path>
              </a:pathLst>
            </a:custGeom>
            <a:ln w="12191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029839" y="2735071"/>
            <a:ext cx="1998980" cy="2404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10:20-11:05</a:t>
            </a:r>
            <a:endParaRPr sz="1200" dirty="0">
              <a:latin typeface="Times New Roman"/>
              <a:cs typeface="Times New Roman"/>
            </a:endParaRPr>
          </a:p>
          <a:p>
            <a:pPr marL="12700" marR="26034" indent="54610">
              <a:lnSpc>
                <a:spcPct val="100000"/>
              </a:lnSpc>
            </a:pP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Биология </a:t>
            </a:r>
            <a:r>
              <a:rPr sz="1200" b="1" dirty="0">
                <a:solidFill>
                  <a:srgbClr val="006FC0"/>
                </a:solidFill>
                <a:latin typeface="Times New Roman"/>
                <a:cs typeface="Times New Roman"/>
              </a:rPr>
              <a:t>&amp; </a:t>
            </a:r>
            <a:r>
              <a:rPr sz="1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Ағылшын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тілі </a:t>
            </a:r>
            <a:r>
              <a:rPr sz="1200" b="1" spc="-2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Сабақтың </a:t>
            </a:r>
            <a:r>
              <a:rPr sz="1200" b="1" dirty="0">
                <a:latin typeface="Times New Roman"/>
                <a:cs typeface="Times New Roman"/>
              </a:rPr>
              <a:t>тақырыбы: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Рефлекстік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доға: </a:t>
            </a:r>
            <a:r>
              <a:rPr sz="1200" spc="-5" dirty="0">
                <a:latin typeface="Times New Roman"/>
                <a:cs typeface="Times New Roman"/>
              </a:rPr>
              <a:t>рецептор, </a:t>
            </a:r>
            <a:r>
              <a:rPr sz="1200" dirty="0">
                <a:latin typeface="Times New Roman"/>
                <a:cs typeface="Times New Roman"/>
              </a:rPr>
              <a:t> сезгіш,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аралық,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қозғалыс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нейрондары, жұмыс </a:t>
            </a:r>
            <a:r>
              <a:rPr sz="1200" spc="-5" dirty="0">
                <a:latin typeface="Times New Roman"/>
                <a:cs typeface="Times New Roman"/>
              </a:rPr>
              <a:t>мүшесі.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Зертханалық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жұмыс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№9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«Тізе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рефлексі».</a:t>
            </a:r>
            <a:endParaRPr sz="1200" dirty="0">
              <a:latin typeface="Times New Roman"/>
              <a:cs typeface="Times New Roman"/>
            </a:endParaRPr>
          </a:p>
          <a:p>
            <a:pPr marL="12700" marR="132715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Сыныбы</a:t>
            </a:r>
            <a:r>
              <a:rPr sz="1200" spc="-5" dirty="0">
                <a:latin typeface="Times New Roman"/>
                <a:cs typeface="Times New Roman"/>
              </a:rPr>
              <a:t>:</a:t>
            </a:r>
            <a:r>
              <a:rPr sz="1200" dirty="0">
                <a:latin typeface="Times New Roman"/>
                <a:cs typeface="Times New Roman"/>
              </a:rPr>
              <a:t> 7- сынып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Мұғалім: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Айдарбекова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Г.Е.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Сартаева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С.М</a:t>
            </a:r>
          </a:p>
          <a:p>
            <a:pPr marL="12700" marR="508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Өтетін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орыны: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№214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Химия,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биология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кабинеті</a:t>
            </a:r>
            <a:endParaRPr sz="1200" dirty="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263641" y="2736849"/>
            <a:ext cx="2271395" cy="2591435"/>
            <a:chOff x="5263641" y="2736849"/>
            <a:chExt cx="2271395" cy="2591435"/>
          </a:xfrm>
        </p:grpSpPr>
        <p:sp>
          <p:nvSpPr>
            <p:cNvPr id="8" name="object 8"/>
            <p:cNvSpPr/>
            <p:nvPr/>
          </p:nvSpPr>
          <p:spPr>
            <a:xfrm>
              <a:off x="5269991" y="2743199"/>
              <a:ext cx="2258695" cy="2578735"/>
            </a:xfrm>
            <a:custGeom>
              <a:avLst/>
              <a:gdLst/>
              <a:ahLst/>
              <a:cxnLst/>
              <a:rect l="l" t="t" r="r" b="b"/>
              <a:pathLst>
                <a:path w="2258695" h="2578735">
                  <a:moveTo>
                    <a:pt x="1882139" y="0"/>
                  </a:moveTo>
                  <a:lnTo>
                    <a:pt x="376428" y="0"/>
                  </a:lnTo>
                  <a:lnTo>
                    <a:pt x="329208" y="2932"/>
                  </a:lnTo>
                  <a:lnTo>
                    <a:pt x="283740" y="11496"/>
                  </a:lnTo>
                  <a:lnTo>
                    <a:pt x="240375" y="25337"/>
                  </a:lnTo>
                  <a:lnTo>
                    <a:pt x="199465" y="44103"/>
                  </a:lnTo>
                  <a:lnTo>
                    <a:pt x="161365" y="67442"/>
                  </a:lnTo>
                  <a:lnTo>
                    <a:pt x="126425" y="95000"/>
                  </a:lnTo>
                  <a:lnTo>
                    <a:pt x="95000" y="126425"/>
                  </a:lnTo>
                  <a:lnTo>
                    <a:pt x="67442" y="161365"/>
                  </a:lnTo>
                  <a:lnTo>
                    <a:pt x="44103" y="199465"/>
                  </a:lnTo>
                  <a:lnTo>
                    <a:pt x="25337" y="240375"/>
                  </a:lnTo>
                  <a:lnTo>
                    <a:pt x="11496" y="283740"/>
                  </a:lnTo>
                  <a:lnTo>
                    <a:pt x="2932" y="329208"/>
                  </a:lnTo>
                  <a:lnTo>
                    <a:pt x="0" y="376427"/>
                  </a:lnTo>
                  <a:lnTo>
                    <a:pt x="0" y="2202180"/>
                  </a:lnTo>
                  <a:lnTo>
                    <a:pt x="2932" y="2249399"/>
                  </a:lnTo>
                  <a:lnTo>
                    <a:pt x="11496" y="2294867"/>
                  </a:lnTo>
                  <a:lnTo>
                    <a:pt x="25337" y="2338232"/>
                  </a:lnTo>
                  <a:lnTo>
                    <a:pt x="44103" y="2379142"/>
                  </a:lnTo>
                  <a:lnTo>
                    <a:pt x="67442" y="2417242"/>
                  </a:lnTo>
                  <a:lnTo>
                    <a:pt x="95000" y="2452182"/>
                  </a:lnTo>
                  <a:lnTo>
                    <a:pt x="126425" y="2483607"/>
                  </a:lnTo>
                  <a:lnTo>
                    <a:pt x="161365" y="2511165"/>
                  </a:lnTo>
                  <a:lnTo>
                    <a:pt x="199465" y="2534504"/>
                  </a:lnTo>
                  <a:lnTo>
                    <a:pt x="240375" y="2553270"/>
                  </a:lnTo>
                  <a:lnTo>
                    <a:pt x="283740" y="2567111"/>
                  </a:lnTo>
                  <a:lnTo>
                    <a:pt x="329208" y="2575675"/>
                  </a:lnTo>
                  <a:lnTo>
                    <a:pt x="376428" y="2578608"/>
                  </a:lnTo>
                  <a:lnTo>
                    <a:pt x="1882139" y="2578608"/>
                  </a:lnTo>
                  <a:lnTo>
                    <a:pt x="1929359" y="2575675"/>
                  </a:lnTo>
                  <a:lnTo>
                    <a:pt x="1974827" y="2567111"/>
                  </a:lnTo>
                  <a:lnTo>
                    <a:pt x="2018192" y="2553270"/>
                  </a:lnTo>
                  <a:lnTo>
                    <a:pt x="2059102" y="2534504"/>
                  </a:lnTo>
                  <a:lnTo>
                    <a:pt x="2097202" y="2511165"/>
                  </a:lnTo>
                  <a:lnTo>
                    <a:pt x="2132142" y="2483607"/>
                  </a:lnTo>
                  <a:lnTo>
                    <a:pt x="2163567" y="2452182"/>
                  </a:lnTo>
                  <a:lnTo>
                    <a:pt x="2191125" y="2417242"/>
                  </a:lnTo>
                  <a:lnTo>
                    <a:pt x="2214464" y="2379142"/>
                  </a:lnTo>
                  <a:lnTo>
                    <a:pt x="2233230" y="2338232"/>
                  </a:lnTo>
                  <a:lnTo>
                    <a:pt x="2247071" y="2294867"/>
                  </a:lnTo>
                  <a:lnTo>
                    <a:pt x="2255635" y="2249399"/>
                  </a:lnTo>
                  <a:lnTo>
                    <a:pt x="2258567" y="2202180"/>
                  </a:lnTo>
                  <a:lnTo>
                    <a:pt x="2258567" y="376427"/>
                  </a:lnTo>
                  <a:lnTo>
                    <a:pt x="2255635" y="329208"/>
                  </a:lnTo>
                  <a:lnTo>
                    <a:pt x="2247071" y="283740"/>
                  </a:lnTo>
                  <a:lnTo>
                    <a:pt x="2233230" y="240375"/>
                  </a:lnTo>
                  <a:lnTo>
                    <a:pt x="2214464" y="199465"/>
                  </a:lnTo>
                  <a:lnTo>
                    <a:pt x="2191125" y="161365"/>
                  </a:lnTo>
                  <a:lnTo>
                    <a:pt x="2163567" y="126425"/>
                  </a:lnTo>
                  <a:lnTo>
                    <a:pt x="2132142" y="95000"/>
                  </a:lnTo>
                  <a:lnTo>
                    <a:pt x="2097202" y="67442"/>
                  </a:lnTo>
                  <a:lnTo>
                    <a:pt x="2059102" y="44103"/>
                  </a:lnTo>
                  <a:lnTo>
                    <a:pt x="2018192" y="25337"/>
                  </a:lnTo>
                  <a:lnTo>
                    <a:pt x="1974827" y="11496"/>
                  </a:lnTo>
                  <a:lnTo>
                    <a:pt x="1929359" y="2932"/>
                  </a:lnTo>
                  <a:lnTo>
                    <a:pt x="188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69991" y="2743199"/>
              <a:ext cx="2258695" cy="2578735"/>
            </a:xfrm>
            <a:custGeom>
              <a:avLst/>
              <a:gdLst/>
              <a:ahLst/>
              <a:cxnLst/>
              <a:rect l="l" t="t" r="r" b="b"/>
              <a:pathLst>
                <a:path w="2258695" h="2578735">
                  <a:moveTo>
                    <a:pt x="0" y="376427"/>
                  </a:moveTo>
                  <a:lnTo>
                    <a:pt x="2932" y="329208"/>
                  </a:lnTo>
                  <a:lnTo>
                    <a:pt x="11496" y="283740"/>
                  </a:lnTo>
                  <a:lnTo>
                    <a:pt x="25337" y="240375"/>
                  </a:lnTo>
                  <a:lnTo>
                    <a:pt x="44103" y="199465"/>
                  </a:lnTo>
                  <a:lnTo>
                    <a:pt x="67442" y="161365"/>
                  </a:lnTo>
                  <a:lnTo>
                    <a:pt x="95000" y="126425"/>
                  </a:lnTo>
                  <a:lnTo>
                    <a:pt x="126425" y="95000"/>
                  </a:lnTo>
                  <a:lnTo>
                    <a:pt x="161365" y="67442"/>
                  </a:lnTo>
                  <a:lnTo>
                    <a:pt x="199465" y="44103"/>
                  </a:lnTo>
                  <a:lnTo>
                    <a:pt x="240375" y="25337"/>
                  </a:lnTo>
                  <a:lnTo>
                    <a:pt x="283740" y="11496"/>
                  </a:lnTo>
                  <a:lnTo>
                    <a:pt x="329208" y="2932"/>
                  </a:lnTo>
                  <a:lnTo>
                    <a:pt x="376428" y="0"/>
                  </a:lnTo>
                  <a:lnTo>
                    <a:pt x="1882139" y="0"/>
                  </a:lnTo>
                  <a:lnTo>
                    <a:pt x="1929359" y="2932"/>
                  </a:lnTo>
                  <a:lnTo>
                    <a:pt x="1974827" y="11496"/>
                  </a:lnTo>
                  <a:lnTo>
                    <a:pt x="2018192" y="25337"/>
                  </a:lnTo>
                  <a:lnTo>
                    <a:pt x="2059102" y="44103"/>
                  </a:lnTo>
                  <a:lnTo>
                    <a:pt x="2097202" y="67442"/>
                  </a:lnTo>
                  <a:lnTo>
                    <a:pt x="2132142" y="95000"/>
                  </a:lnTo>
                  <a:lnTo>
                    <a:pt x="2163567" y="126425"/>
                  </a:lnTo>
                  <a:lnTo>
                    <a:pt x="2191125" y="161365"/>
                  </a:lnTo>
                  <a:lnTo>
                    <a:pt x="2214464" y="199465"/>
                  </a:lnTo>
                  <a:lnTo>
                    <a:pt x="2233230" y="240375"/>
                  </a:lnTo>
                  <a:lnTo>
                    <a:pt x="2247071" y="283740"/>
                  </a:lnTo>
                  <a:lnTo>
                    <a:pt x="2255635" y="329208"/>
                  </a:lnTo>
                  <a:lnTo>
                    <a:pt x="2258567" y="376427"/>
                  </a:lnTo>
                  <a:lnTo>
                    <a:pt x="2258567" y="2202180"/>
                  </a:lnTo>
                  <a:lnTo>
                    <a:pt x="2255635" y="2249399"/>
                  </a:lnTo>
                  <a:lnTo>
                    <a:pt x="2247071" y="2294867"/>
                  </a:lnTo>
                  <a:lnTo>
                    <a:pt x="2233230" y="2338232"/>
                  </a:lnTo>
                  <a:lnTo>
                    <a:pt x="2214464" y="2379142"/>
                  </a:lnTo>
                  <a:lnTo>
                    <a:pt x="2191125" y="2417242"/>
                  </a:lnTo>
                  <a:lnTo>
                    <a:pt x="2163567" y="2452182"/>
                  </a:lnTo>
                  <a:lnTo>
                    <a:pt x="2132142" y="2483607"/>
                  </a:lnTo>
                  <a:lnTo>
                    <a:pt x="2097202" y="2511165"/>
                  </a:lnTo>
                  <a:lnTo>
                    <a:pt x="2059102" y="2534504"/>
                  </a:lnTo>
                  <a:lnTo>
                    <a:pt x="2018192" y="2553270"/>
                  </a:lnTo>
                  <a:lnTo>
                    <a:pt x="1974827" y="2567111"/>
                  </a:lnTo>
                  <a:lnTo>
                    <a:pt x="1929359" y="2575675"/>
                  </a:lnTo>
                  <a:lnTo>
                    <a:pt x="1882139" y="2578608"/>
                  </a:lnTo>
                  <a:lnTo>
                    <a:pt x="376428" y="2578608"/>
                  </a:lnTo>
                  <a:lnTo>
                    <a:pt x="329208" y="2575675"/>
                  </a:lnTo>
                  <a:lnTo>
                    <a:pt x="283740" y="2567111"/>
                  </a:lnTo>
                  <a:lnTo>
                    <a:pt x="240375" y="2553270"/>
                  </a:lnTo>
                  <a:lnTo>
                    <a:pt x="199465" y="2534504"/>
                  </a:lnTo>
                  <a:lnTo>
                    <a:pt x="161365" y="2511165"/>
                  </a:lnTo>
                  <a:lnTo>
                    <a:pt x="126425" y="2483607"/>
                  </a:lnTo>
                  <a:lnTo>
                    <a:pt x="95000" y="2452182"/>
                  </a:lnTo>
                  <a:lnTo>
                    <a:pt x="67442" y="2417242"/>
                  </a:lnTo>
                  <a:lnTo>
                    <a:pt x="44103" y="2379142"/>
                  </a:lnTo>
                  <a:lnTo>
                    <a:pt x="25337" y="2338232"/>
                  </a:lnTo>
                  <a:lnTo>
                    <a:pt x="11496" y="2294867"/>
                  </a:lnTo>
                  <a:lnTo>
                    <a:pt x="2932" y="2249399"/>
                  </a:lnTo>
                  <a:lnTo>
                    <a:pt x="0" y="2202180"/>
                  </a:lnTo>
                  <a:lnTo>
                    <a:pt x="0" y="376427"/>
                  </a:lnTo>
                  <a:close/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459729" y="2917646"/>
            <a:ext cx="174117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10:20-11:05</a:t>
            </a:r>
            <a:endParaRPr sz="1200">
              <a:latin typeface="Times New Roman"/>
              <a:cs typeface="Times New Roman"/>
            </a:endParaRPr>
          </a:p>
          <a:p>
            <a:pPr marL="274320" marR="129539" algn="ctr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Ж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ар</a:t>
            </a:r>
            <a:r>
              <a:rPr sz="12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sz="12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т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ыл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ыс</a:t>
            </a:r>
            <a:r>
              <a:rPr sz="12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т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ану</a:t>
            </a:r>
            <a:r>
              <a:rPr sz="12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6FC0"/>
                </a:solidFill>
                <a:latin typeface="Times New Roman"/>
                <a:cs typeface="Times New Roman"/>
              </a:rPr>
              <a:t>&amp; 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Физика</a:t>
            </a:r>
            <a:endParaRPr sz="1200">
              <a:latin typeface="Times New Roman"/>
              <a:cs typeface="Times New Roman"/>
            </a:endParaRPr>
          </a:p>
          <a:p>
            <a:pPr marL="12700" marR="73025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Сабақтың </a:t>
            </a:r>
            <a:r>
              <a:rPr sz="1200" b="1" dirty="0">
                <a:latin typeface="Times New Roman"/>
                <a:cs typeface="Times New Roman"/>
              </a:rPr>
              <a:t>тақырыбы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Ауырлық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күші </a:t>
            </a:r>
            <a:r>
              <a:rPr sz="1200" spc="-10" dirty="0">
                <a:latin typeface="Times New Roman"/>
                <a:cs typeface="Times New Roman"/>
              </a:rPr>
              <a:t>қай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жерде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әсер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етеді?</a:t>
            </a:r>
            <a:endParaRPr sz="120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Сыныбы:</a:t>
            </a:r>
            <a:r>
              <a:rPr sz="1200" b="1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Мұғалім</a:t>
            </a:r>
            <a:r>
              <a:rPr sz="1200" b="1" i="1" dirty="0">
                <a:latin typeface="Times New Roman"/>
                <a:cs typeface="Times New Roman"/>
              </a:rPr>
              <a:t>:</a:t>
            </a:r>
            <a:r>
              <a:rPr sz="1200" b="1" i="1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Рыскулова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С.Д.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Кикимов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С.И.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Өтетін орыны: </a:t>
            </a:r>
            <a:r>
              <a:rPr sz="1200" dirty="0">
                <a:latin typeface="Times New Roman"/>
                <a:cs typeface="Times New Roman"/>
              </a:rPr>
              <a:t>№8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Бастауыш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сынып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кабинеті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83209" y="97281"/>
            <a:ext cx="2219960" cy="7120890"/>
            <a:chOff x="283209" y="97281"/>
            <a:chExt cx="2219960" cy="7120890"/>
          </a:xfrm>
        </p:grpSpPr>
        <p:sp>
          <p:nvSpPr>
            <p:cNvPr id="12" name="object 12"/>
            <p:cNvSpPr/>
            <p:nvPr/>
          </p:nvSpPr>
          <p:spPr>
            <a:xfrm>
              <a:off x="289559" y="103631"/>
              <a:ext cx="2207260" cy="7108190"/>
            </a:xfrm>
            <a:custGeom>
              <a:avLst/>
              <a:gdLst/>
              <a:ahLst/>
              <a:cxnLst/>
              <a:rect l="l" t="t" r="r" b="b"/>
              <a:pathLst>
                <a:path w="2207260" h="7108190">
                  <a:moveTo>
                    <a:pt x="1838959" y="0"/>
                  </a:moveTo>
                  <a:lnTo>
                    <a:pt x="367791" y="0"/>
                  </a:lnTo>
                  <a:lnTo>
                    <a:pt x="321657" y="2866"/>
                  </a:lnTo>
                  <a:lnTo>
                    <a:pt x="277232" y="11235"/>
                  </a:lnTo>
                  <a:lnTo>
                    <a:pt x="234862" y="24763"/>
                  </a:lnTo>
                  <a:lnTo>
                    <a:pt x="194892" y="43103"/>
                  </a:lnTo>
                  <a:lnTo>
                    <a:pt x="157665" y="65910"/>
                  </a:lnTo>
                  <a:lnTo>
                    <a:pt x="123527" y="92840"/>
                  </a:lnTo>
                  <a:lnTo>
                    <a:pt x="92823" y="123547"/>
                  </a:lnTo>
                  <a:lnTo>
                    <a:pt x="65896" y="157687"/>
                  </a:lnTo>
                  <a:lnTo>
                    <a:pt x="43093" y="194914"/>
                  </a:lnTo>
                  <a:lnTo>
                    <a:pt x="24756" y="234883"/>
                  </a:lnTo>
                  <a:lnTo>
                    <a:pt x="11232" y="277249"/>
                  </a:lnTo>
                  <a:lnTo>
                    <a:pt x="2865" y="321667"/>
                  </a:lnTo>
                  <a:lnTo>
                    <a:pt x="0" y="367792"/>
                  </a:lnTo>
                  <a:lnTo>
                    <a:pt x="0" y="6740144"/>
                  </a:lnTo>
                  <a:lnTo>
                    <a:pt x="2865" y="6786278"/>
                  </a:lnTo>
                  <a:lnTo>
                    <a:pt x="11232" y="6830703"/>
                  </a:lnTo>
                  <a:lnTo>
                    <a:pt x="24756" y="6873073"/>
                  </a:lnTo>
                  <a:lnTo>
                    <a:pt x="43093" y="6913043"/>
                  </a:lnTo>
                  <a:lnTo>
                    <a:pt x="65896" y="6950270"/>
                  </a:lnTo>
                  <a:lnTo>
                    <a:pt x="92823" y="6984408"/>
                  </a:lnTo>
                  <a:lnTo>
                    <a:pt x="123527" y="7015112"/>
                  </a:lnTo>
                  <a:lnTo>
                    <a:pt x="157665" y="7042039"/>
                  </a:lnTo>
                  <a:lnTo>
                    <a:pt x="194892" y="7064842"/>
                  </a:lnTo>
                  <a:lnTo>
                    <a:pt x="234862" y="7083179"/>
                  </a:lnTo>
                  <a:lnTo>
                    <a:pt x="277232" y="7096703"/>
                  </a:lnTo>
                  <a:lnTo>
                    <a:pt x="321657" y="7105070"/>
                  </a:lnTo>
                  <a:lnTo>
                    <a:pt x="367791" y="7107935"/>
                  </a:lnTo>
                  <a:lnTo>
                    <a:pt x="1838959" y="7107935"/>
                  </a:lnTo>
                  <a:lnTo>
                    <a:pt x="1885084" y="7105070"/>
                  </a:lnTo>
                  <a:lnTo>
                    <a:pt x="1929502" y="7096703"/>
                  </a:lnTo>
                  <a:lnTo>
                    <a:pt x="1971868" y="7083179"/>
                  </a:lnTo>
                  <a:lnTo>
                    <a:pt x="2011837" y="7064842"/>
                  </a:lnTo>
                  <a:lnTo>
                    <a:pt x="2049064" y="7042039"/>
                  </a:lnTo>
                  <a:lnTo>
                    <a:pt x="2083204" y="7015112"/>
                  </a:lnTo>
                  <a:lnTo>
                    <a:pt x="2113911" y="6984408"/>
                  </a:lnTo>
                  <a:lnTo>
                    <a:pt x="2140841" y="6950270"/>
                  </a:lnTo>
                  <a:lnTo>
                    <a:pt x="2163648" y="6913043"/>
                  </a:lnTo>
                  <a:lnTo>
                    <a:pt x="2181988" y="6873073"/>
                  </a:lnTo>
                  <a:lnTo>
                    <a:pt x="2195516" y="6830703"/>
                  </a:lnTo>
                  <a:lnTo>
                    <a:pt x="2203885" y="6786278"/>
                  </a:lnTo>
                  <a:lnTo>
                    <a:pt x="2206752" y="6740144"/>
                  </a:lnTo>
                  <a:lnTo>
                    <a:pt x="2206752" y="367792"/>
                  </a:lnTo>
                  <a:lnTo>
                    <a:pt x="2203885" y="321667"/>
                  </a:lnTo>
                  <a:lnTo>
                    <a:pt x="2195516" y="277249"/>
                  </a:lnTo>
                  <a:lnTo>
                    <a:pt x="2181988" y="234883"/>
                  </a:lnTo>
                  <a:lnTo>
                    <a:pt x="2163648" y="194914"/>
                  </a:lnTo>
                  <a:lnTo>
                    <a:pt x="2140841" y="157687"/>
                  </a:lnTo>
                  <a:lnTo>
                    <a:pt x="2113911" y="123547"/>
                  </a:lnTo>
                  <a:lnTo>
                    <a:pt x="2083204" y="92840"/>
                  </a:lnTo>
                  <a:lnTo>
                    <a:pt x="2049064" y="65910"/>
                  </a:lnTo>
                  <a:lnTo>
                    <a:pt x="2011837" y="43103"/>
                  </a:lnTo>
                  <a:lnTo>
                    <a:pt x="1971868" y="24763"/>
                  </a:lnTo>
                  <a:lnTo>
                    <a:pt x="1929502" y="11235"/>
                  </a:lnTo>
                  <a:lnTo>
                    <a:pt x="1885084" y="2866"/>
                  </a:lnTo>
                  <a:lnTo>
                    <a:pt x="18389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9559" y="103631"/>
              <a:ext cx="2207260" cy="7108190"/>
            </a:xfrm>
            <a:custGeom>
              <a:avLst/>
              <a:gdLst/>
              <a:ahLst/>
              <a:cxnLst/>
              <a:rect l="l" t="t" r="r" b="b"/>
              <a:pathLst>
                <a:path w="2207260" h="7108190">
                  <a:moveTo>
                    <a:pt x="0" y="367792"/>
                  </a:moveTo>
                  <a:lnTo>
                    <a:pt x="2865" y="321667"/>
                  </a:lnTo>
                  <a:lnTo>
                    <a:pt x="11232" y="277249"/>
                  </a:lnTo>
                  <a:lnTo>
                    <a:pt x="24756" y="234883"/>
                  </a:lnTo>
                  <a:lnTo>
                    <a:pt x="43093" y="194914"/>
                  </a:lnTo>
                  <a:lnTo>
                    <a:pt x="65896" y="157687"/>
                  </a:lnTo>
                  <a:lnTo>
                    <a:pt x="92823" y="123547"/>
                  </a:lnTo>
                  <a:lnTo>
                    <a:pt x="123527" y="92840"/>
                  </a:lnTo>
                  <a:lnTo>
                    <a:pt x="157665" y="65910"/>
                  </a:lnTo>
                  <a:lnTo>
                    <a:pt x="194892" y="43103"/>
                  </a:lnTo>
                  <a:lnTo>
                    <a:pt x="234862" y="24763"/>
                  </a:lnTo>
                  <a:lnTo>
                    <a:pt x="277232" y="11235"/>
                  </a:lnTo>
                  <a:lnTo>
                    <a:pt x="321657" y="2866"/>
                  </a:lnTo>
                  <a:lnTo>
                    <a:pt x="367791" y="0"/>
                  </a:lnTo>
                  <a:lnTo>
                    <a:pt x="1838959" y="0"/>
                  </a:lnTo>
                  <a:lnTo>
                    <a:pt x="1885084" y="2866"/>
                  </a:lnTo>
                  <a:lnTo>
                    <a:pt x="1929502" y="11235"/>
                  </a:lnTo>
                  <a:lnTo>
                    <a:pt x="1971868" y="24763"/>
                  </a:lnTo>
                  <a:lnTo>
                    <a:pt x="2011837" y="43103"/>
                  </a:lnTo>
                  <a:lnTo>
                    <a:pt x="2049064" y="65910"/>
                  </a:lnTo>
                  <a:lnTo>
                    <a:pt x="2083204" y="92840"/>
                  </a:lnTo>
                  <a:lnTo>
                    <a:pt x="2113911" y="123547"/>
                  </a:lnTo>
                  <a:lnTo>
                    <a:pt x="2140841" y="157687"/>
                  </a:lnTo>
                  <a:lnTo>
                    <a:pt x="2163648" y="194914"/>
                  </a:lnTo>
                  <a:lnTo>
                    <a:pt x="2181988" y="234883"/>
                  </a:lnTo>
                  <a:lnTo>
                    <a:pt x="2195516" y="277249"/>
                  </a:lnTo>
                  <a:lnTo>
                    <a:pt x="2203885" y="321667"/>
                  </a:lnTo>
                  <a:lnTo>
                    <a:pt x="2206752" y="367792"/>
                  </a:lnTo>
                  <a:lnTo>
                    <a:pt x="2206752" y="6740144"/>
                  </a:lnTo>
                  <a:lnTo>
                    <a:pt x="2203885" y="6786278"/>
                  </a:lnTo>
                  <a:lnTo>
                    <a:pt x="2195516" y="6830703"/>
                  </a:lnTo>
                  <a:lnTo>
                    <a:pt x="2181988" y="6873073"/>
                  </a:lnTo>
                  <a:lnTo>
                    <a:pt x="2163648" y="6913043"/>
                  </a:lnTo>
                  <a:lnTo>
                    <a:pt x="2140841" y="6950270"/>
                  </a:lnTo>
                  <a:lnTo>
                    <a:pt x="2113911" y="6984408"/>
                  </a:lnTo>
                  <a:lnTo>
                    <a:pt x="2083204" y="7015112"/>
                  </a:lnTo>
                  <a:lnTo>
                    <a:pt x="2049064" y="7042039"/>
                  </a:lnTo>
                  <a:lnTo>
                    <a:pt x="2011837" y="7064842"/>
                  </a:lnTo>
                  <a:lnTo>
                    <a:pt x="1971868" y="7083179"/>
                  </a:lnTo>
                  <a:lnTo>
                    <a:pt x="1929502" y="7096703"/>
                  </a:lnTo>
                  <a:lnTo>
                    <a:pt x="1885084" y="7105070"/>
                  </a:lnTo>
                  <a:lnTo>
                    <a:pt x="1838959" y="7107935"/>
                  </a:lnTo>
                  <a:lnTo>
                    <a:pt x="367791" y="7107935"/>
                  </a:lnTo>
                  <a:lnTo>
                    <a:pt x="321657" y="7105070"/>
                  </a:lnTo>
                  <a:lnTo>
                    <a:pt x="277232" y="7096703"/>
                  </a:lnTo>
                  <a:lnTo>
                    <a:pt x="234862" y="7083179"/>
                  </a:lnTo>
                  <a:lnTo>
                    <a:pt x="194892" y="7064842"/>
                  </a:lnTo>
                  <a:lnTo>
                    <a:pt x="157665" y="7042039"/>
                  </a:lnTo>
                  <a:lnTo>
                    <a:pt x="123527" y="7015112"/>
                  </a:lnTo>
                  <a:lnTo>
                    <a:pt x="92823" y="6984408"/>
                  </a:lnTo>
                  <a:lnTo>
                    <a:pt x="65896" y="6950270"/>
                  </a:lnTo>
                  <a:lnTo>
                    <a:pt x="43093" y="6913043"/>
                  </a:lnTo>
                  <a:lnTo>
                    <a:pt x="24756" y="6873073"/>
                  </a:lnTo>
                  <a:lnTo>
                    <a:pt x="11232" y="6830703"/>
                  </a:lnTo>
                  <a:lnTo>
                    <a:pt x="2865" y="6786278"/>
                  </a:lnTo>
                  <a:lnTo>
                    <a:pt x="0" y="6740144"/>
                  </a:lnTo>
                  <a:lnTo>
                    <a:pt x="0" y="367792"/>
                  </a:lnTo>
                  <a:close/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87476" y="1098930"/>
            <a:ext cx="1812925" cy="43726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08940">
              <a:lnSpc>
                <a:spcPct val="100000"/>
              </a:lnSpc>
              <a:spcBef>
                <a:spcPts val="110"/>
              </a:spcBef>
            </a:pPr>
            <a:r>
              <a:rPr sz="1500" b="1" dirty="0">
                <a:latin typeface="Times New Roman"/>
                <a:cs typeface="Times New Roman"/>
              </a:rPr>
              <a:t>Тақырыбы:</a:t>
            </a:r>
            <a:endParaRPr sz="1500">
              <a:latin typeface="Times New Roman"/>
              <a:cs typeface="Times New Roman"/>
            </a:endParaRPr>
          </a:p>
          <a:p>
            <a:pPr marL="55244" marR="49530" indent="152400">
              <a:lnSpc>
                <a:spcPct val="100000"/>
              </a:lnSpc>
            </a:pP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«Бинарлы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сабақ»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 п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ә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лы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қ</a:t>
            </a:r>
            <a:r>
              <a:rPr sz="1500" spc="-6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бай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с</a:t>
            </a:r>
            <a:endParaRPr sz="1500">
              <a:latin typeface="Times New Roman"/>
              <a:cs typeface="Times New Roman"/>
            </a:endParaRPr>
          </a:p>
          <a:p>
            <a:pPr marL="250190" marR="238125" indent="-1905" algn="ctr">
              <a:lnSpc>
                <a:spcPct val="100000"/>
              </a:lnSpc>
            </a:pP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және 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оқыту 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 процесіндегі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35" dirty="0">
                <a:solidFill>
                  <a:srgbClr val="1F3863"/>
                </a:solidFill>
                <a:latin typeface="Times New Roman"/>
                <a:cs typeface="Times New Roman"/>
              </a:rPr>
              <a:t>т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сф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ор</a:t>
            </a:r>
            <a:r>
              <a:rPr sz="1500" spc="-20" dirty="0">
                <a:solidFill>
                  <a:srgbClr val="1F3863"/>
                </a:solidFill>
                <a:latin typeface="Times New Roman"/>
                <a:cs typeface="Times New Roman"/>
              </a:rPr>
              <a:t>ма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ц</a:t>
            </a:r>
            <a:r>
              <a:rPr sz="1500" spc="-15" dirty="0">
                <a:solidFill>
                  <a:srgbClr val="1F3863"/>
                </a:solidFill>
                <a:latin typeface="Times New Roman"/>
                <a:cs typeface="Times New Roman"/>
              </a:rPr>
              <a:t>и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я</a:t>
            </a:r>
            <a:r>
              <a:rPr sz="1500" dirty="0"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  <a:p>
            <a:pPr marL="125095" marR="114935" indent="340995">
              <a:lnSpc>
                <a:spcPct val="100000"/>
              </a:lnSpc>
              <a:spcBef>
                <a:spcPts val="5"/>
              </a:spcBef>
            </a:pPr>
            <a:r>
              <a:rPr sz="1500" b="1" dirty="0">
                <a:latin typeface="Times New Roman"/>
                <a:cs typeface="Times New Roman"/>
              </a:rPr>
              <a:t>Мақсаты: </a:t>
            </a:r>
            <a:r>
              <a:rPr sz="1500" b="1" spc="5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Білім мазмұнының </a:t>
            </a:r>
            <a:r>
              <a:rPr sz="1500" spc="-36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ж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ң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-35" dirty="0">
                <a:solidFill>
                  <a:srgbClr val="1F3863"/>
                </a:solidFill>
                <a:latin typeface="Times New Roman"/>
                <a:cs typeface="Times New Roman"/>
              </a:rPr>
              <a:t>у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мен</a:t>
            </a:r>
            <a:r>
              <a:rPr sz="1500" spc="-5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қ</a:t>
            </a:r>
            <a:r>
              <a:rPr sz="1500" spc="-4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35" dirty="0">
                <a:solidFill>
                  <a:srgbClr val="1F3863"/>
                </a:solidFill>
                <a:latin typeface="Times New Roman"/>
                <a:cs typeface="Times New Roman"/>
              </a:rPr>
              <a:t>т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,</a:t>
            </a:r>
            <a:endParaRPr sz="1500">
              <a:latin typeface="Times New Roman"/>
              <a:cs typeface="Times New Roman"/>
            </a:endParaRPr>
          </a:p>
          <a:p>
            <a:pPr marL="356870" marR="348615" indent="109220">
              <a:lnSpc>
                <a:spcPct val="100000"/>
              </a:lnSpc>
              <a:spcBef>
                <a:spcPts val="5"/>
              </a:spcBef>
            </a:pP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пәнаралық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бай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с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т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ң</a:t>
            </a:r>
            <a:endParaRPr sz="1500">
              <a:latin typeface="Times New Roman"/>
              <a:cs typeface="Times New Roman"/>
            </a:endParaRPr>
          </a:p>
          <a:p>
            <a:pPr marL="91440" marR="87630" algn="ctr">
              <a:lnSpc>
                <a:spcPct val="100000"/>
              </a:lnSpc>
            </a:pP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тиі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мд</a:t>
            </a:r>
            <a:r>
              <a:rPr sz="1500" spc="-15" dirty="0">
                <a:solidFill>
                  <a:srgbClr val="1F3863"/>
                </a:solidFill>
                <a:latin typeface="Times New Roman"/>
                <a:cs typeface="Times New Roman"/>
              </a:rPr>
              <a:t>іл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і</a:t>
            </a:r>
            <a:r>
              <a:rPr sz="1500" spc="-20" dirty="0">
                <a:solidFill>
                  <a:srgbClr val="1F3863"/>
                </a:solidFill>
                <a:latin typeface="Times New Roman"/>
                <a:cs typeface="Times New Roman"/>
              </a:rPr>
              <a:t>г</a:t>
            </a:r>
            <a:r>
              <a:rPr sz="1500" spc="-15" dirty="0">
                <a:solidFill>
                  <a:srgbClr val="1F3863"/>
                </a:solidFill>
                <a:latin typeface="Times New Roman"/>
                <a:cs typeface="Times New Roman"/>
              </a:rPr>
              <a:t>і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-8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тт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-175" dirty="0">
                <a:solidFill>
                  <a:srgbClr val="1F3863"/>
                </a:solidFill>
                <a:latin typeface="Times New Roman"/>
                <a:cs typeface="Times New Roman"/>
              </a:rPr>
              <a:t>у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. 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Кәсіби 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білім,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білік,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дағдыны </a:t>
            </a:r>
            <a:r>
              <a:rPr sz="1500" spc="-25" dirty="0">
                <a:solidFill>
                  <a:srgbClr val="1F3863"/>
                </a:solidFill>
                <a:latin typeface="Times New Roman"/>
                <a:cs typeface="Times New Roman"/>
              </a:rPr>
              <a:t>дамыту, </a:t>
            </a:r>
            <a:r>
              <a:rPr sz="1500" spc="-2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п</a:t>
            </a:r>
            <a:r>
              <a:rPr sz="1500" spc="-20" dirty="0">
                <a:solidFill>
                  <a:srgbClr val="1F3863"/>
                </a:solidFill>
                <a:latin typeface="Times New Roman"/>
                <a:cs typeface="Times New Roman"/>
              </a:rPr>
              <a:t>е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да</a:t>
            </a:r>
            <a:r>
              <a:rPr sz="1500" spc="-45" dirty="0">
                <a:solidFill>
                  <a:srgbClr val="1F3863"/>
                </a:solidFill>
                <a:latin typeface="Times New Roman"/>
                <a:cs typeface="Times New Roman"/>
              </a:rPr>
              <a:t>г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о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г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т</a:t>
            </a:r>
            <a:r>
              <a:rPr sz="1500" spc="-15" dirty="0">
                <a:solidFill>
                  <a:srgbClr val="1F3863"/>
                </a:solidFill>
                <a:latin typeface="Times New Roman"/>
                <a:cs typeface="Times New Roman"/>
              </a:rPr>
              <a:t>і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ң</a:t>
            </a:r>
            <a:r>
              <a:rPr sz="1500" spc="-8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ж</a:t>
            </a:r>
            <a:r>
              <a:rPr sz="1500" spc="2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пы</a:t>
            </a:r>
            <a:endParaRPr sz="1500">
              <a:latin typeface="Times New Roman"/>
              <a:cs typeface="Times New Roman"/>
            </a:endParaRPr>
          </a:p>
          <a:p>
            <a:pPr marL="33655" marR="5080" indent="-21590" algn="just">
              <a:lnSpc>
                <a:spcPct val="100000"/>
              </a:lnSpc>
            </a:pP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мәде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и</a:t>
            </a:r>
            <a:r>
              <a:rPr sz="1500" spc="-6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дам</a:t>
            </a:r>
            <a:r>
              <a:rPr sz="1500" spc="-30" dirty="0">
                <a:solidFill>
                  <a:srgbClr val="1F3863"/>
                </a:solidFill>
                <a:latin typeface="Times New Roman"/>
                <a:cs typeface="Times New Roman"/>
              </a:rPr>
              <a:t>у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,</a:t>
            </a:r>
            <a:r>
              <a:rPr sz="1500" spc="-1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о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ң 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т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ұ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ғ</a:t>
            </a:r>
            <a:r>
              <a:rPr sz="1500" spc="30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қ</a:t>
            </a:r>
            <a:r>
              <a:rPr sz="1500" spc="-60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к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ө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з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қ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-20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с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н  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және кәсіби 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маңызды </a:t>
            </a:r>
            <a:r>
              <a:rPr sz="1500" spc="-36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25" dirty="0">
                <a:solidFill>
                  <a:srgbClr val="1F3863"/>
                </a:solidFill>
                <a:latin typeface="Times New Roman"/>
                <a:cs typeface="Times New Roman"/>
              </a:rPr>
              <a:t>с</a:t>
            </a:r>
            <a:r>
              <a:rPr sz="1500" spc="-20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п</a:t>
            </a:r>
            <a:r>
              <a:rPr sz="1500" spc="2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а</a:t>
            </a:r>
            <a:r>
              <a:rPr sz="1500" spc="15" dirty="0">
                <a:solidFill>
                  <a:srgbClr val="1F3863"/>
                </a:solidFill>
                <a:latin typeface="Times New Roman"/>
                <a:cs typeface="Times New Roman"/>
              </a:rPr>
              <a:t>р</a:t>
            </a:r>
            <a:r>
              <a:rPr sz="1500" spc="-5" dirty="0">
                <a:solidFill>
                  <a:srgbClr val="1F3863"/>
                </a:solidFill>
                <a:latin typeface="Times New Roman"/>
                <a:cs typeface="Times New Roman"/>
              </a:rPr>
              <a:t>ы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н</a:t>
            </a:r>
            <a:r>
              <a:rPr sz="1500" spc="-85" dirty="0">
                <a:solidFill>
                  <a:srgbClr val="1F3863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ж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е</a:t>
            </a:r>
            <a:r>
              <a:rPr sz="1500" spc="10" dirty="0">
                <a:solidFill>
                  <a:srgbClr val="1F3863"/>
                </a:solidFill>
                <a:latin typeface="Times New Roman"/>
                <a:cs typeface="Times New Roman"/>
              </a:rPr>
              <a:t>ті</a:t>
            </a:r>
            <a:r>
              <a:rPr sz="1500" spc="-10" dirty="0">
                <a:solidFill>
                  <a:srgbClr val="1F3863"/>
                </a:solidFill>
                <a:latin typeface="Times New Roman"/>
                <a:cs typeface="Times New Roman"/>
              </a:rPr>
              <a:t>л</a:t>
            </a:r>
            <a:r>
              <a:rPr sz="1500" spc="5" dirty="0">
                <a:solidFill>
                  <a:srgbClr val="1F3863"/>
                </a:solidFill>
                <a:latin typeface="Times New Roman"/>
                <a:cs typeface="Times New Roman"/>
              </a:rPr>
              <a:t>д</a:t>
            </a:r>
            <a:r>
              <a:rPr sz="1500" spc="-15" dirty="0">
                <a:solidFill>
                  <a:srgbClr val="1F3863"/>
                </a:solidFill>
                <a:latin typeface="Times New Roman"/>
                <a:cs typeface="Times New Roman"/>
              </a:rPr>
              <a:t>ір</a:t>
            </a:r>
            <a:r>
              <a:rPr sz="1500" spc="-175" dirty="0">
                <a:solidFill>
                  <a:srgbClr val="1F3863"/>
                </a:solidFill>
                <a:latin typeface="Times New Roman"/>
                <a:cs typeface="Times New Roman"/>
              </a:rPr>
              <a:t>у</a:t>
            </a:r>
            <a:r>
              <a:rPr sz="1500" dirty="0">
                <a:solidFill>
                  <a:srgbClr val="1F3863"/>
                </a:solidFill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30114" y="97281"/>
            <a:ext cx="4980940" cy="7105650"/>
            <a:chOff x="5230114" y="97281"/>
            <a:chExt cx="4980940" cy="7105650"/>
          </a:xfrm>
        </p:grpSpPr>
        <p:sp>
          <p:nvSpPr>
            <p:cNvPr id="16" name="object 16"/>
            <p:cNvSpPr/>
            <p:nvPr/>
          </p:nvSpPr>
          <p:spPr>
            <a:xfrm>
              <a:off x="7943088" y="103631"/>
              <a:ext cx="2261870" cy="7092950"/>
            </a:xfrm>
            <a:custGeom>
              <a:avLst/>
              <a:gdLst/>
              <a:ahLst/>
              <a:cxnLst/>
              <a:rect l="l" t="t" r="r" b="b"/>
              <a:pathLst>
                <a:path w="2261870" h="7092950">
                  <a:moveTo>
                    <a:pt x="1884679" y="0"/>
                  </a:moveTo>
                  <a:lnTo>
                    <a:pt x="376935" y="0"/>
                  </a:lnTo>
                  <a:lnTo>
                    <a:pt x="329658" y="2937"/>
                  </a:lnTo>
                  <a:lnTo>
                    <a:pt x="284132" y="11513"/>
                  </a:lnTo>
                  <a:lnTo>
                    <a:pt x="240710" y="25374"/>
                  </a:lnTo>
                  <a:lnTo>
                    <a:pt x="199746" y="44168"/>
                  </a:lnTo>
                  <a:lnTo>
                    <a:pt x="161594" y="67540"/>
                  </a:lnTo>
                  <a:lnTo>
                    <a:pt x="126607" y="95137"/>
                  </a:lnTo>
                  <a:lnTo>
                    <a:pt x="95137" y="126607"/>
                  </a:lnTo>
                  <a:lnTo>
                    <a:pt x="67540" y="161594"/>
                  </a:lnTo>
                  <a:lnTo>
                    <a:pt x="44168" y="199746"/>
                  </a:lnTo>
                  <a:lnTo>
                    <a:pt x="25374" y="240710"/>
                  </a:lnTo>
                  <a:lnTo>
                    <a:pt x="11513" y="284132"/>
                  </a:lnTo>
                  <a:lnTo>
                    <a:pt x="2937" y="329658"/>
                  </a:lnTo>
                  <a:lnTo>
                    <a:pt x="0" y="376935"/>
                  </a:lnTo>
                  <a:lnTo>
                    <a:pt x="0" y="6715747"/>
                  </a:lnTo>
                  <a:lnTo>
                    <a:pt x="2937" y="6763030"/>
                  </a:lnTo>
                  <a:lnTo>
                    <a:pt x="11513" y="6808560"/>
                  </a:lnTo>
                  <a:lnTo>
                    <a:pt x="25374" y="6851985"/>
                  </a:lnTo>
                  <a:lnTo>
                    <a:pt x="44168" y="6892950"/>
                  </a:lnTo>
                  <a:lnTo>
                    <a:pt x="67540" y="6931104"/>
                  </a:lnTo>
                  <a:lnTo>
                    <a:pt x="95137" y="6966092"/>
                  </a:lnTo>
                  <a:lnTo>
                    <a:pt x="126607" y="6997561"/>
                  </a:lnTo>
                  <a:lnTo>
                    <a:pt x="161594" y="7025158"/>
                  </a:lnTo>
                  <a:lnTo>
                    <a:pt x="199746" y="7048529"/>
                  </a:lnTo>
                  <a:lnTo>
                    <a:pt x="240710" y="7067322"/>
                  </a:lnTo>
                  <a:lnTo>
                    <a:pt x="284132" y="7081183"/>
                  </a:lnTo>
                  <a:lnTo>
                    <a:pt x="329658" y="7089758"/>
                  </a:lnTo>
                  <a:lnTo>
                    <a:pt x="376935" y="7092696"/>
                  </a:lnTo>
                  <a:lnTo>
                    <a:pt x="1884679" y="7092696"/>
                  </a:lnTo>
                  <a:lnTo>
                    <a:pt x="1931957" y="7089758"/>
                  </a:lnTo>
                  <a:lnTo>
                    <a:pt x="1977483" y="7081183"/>
                  </a:lnTo>
                  <a:lnTo>
                    <a:pt x="2020905" y="7067322"/>
                  </a:lnTo>
                  <a:lnTo>
                    <a:pt x="2061869" y="7048529"/>
                  </a:lnTo>
                  <a:lnTo>
                    <a:pt x="2100021" y="7025158"/>
                  </a:lnTo>
                  <a:lnTo>
                    <a:pt x="2135008" y="6997561"/>
                  </a:lnTo>
                  <a:lnTo>
                    <a:pt x="2166478" y="6966092"/>
                  </a:lnTo>
                  <a:lnTo>
                    <a:pt x="2194075" y="6931104"/>
                  </a:lnTo>
                  <a:lnTo>
                    <a:pt x="2217447" y="6892950"/>
                  </a:lnTo>
                  <a:lnTo>
                    <a:pt x="2236241" y="6851985"/>
                  </a:lnTo>
                  <a:lnTo>
                    <a:pt x="2250102" y="6808560"/>
                  </a:lnTo>
                  <a:lnTo>
                    <a:pt x="2258678" y="6763030"/>
                  </a:lnTo>
                  <a:lnTo>
                    <a:pt x="2261615" y="6715747"/>
                  </a:lnTo>
                  <a:lnTo>
                    <a:pt x="2261615" y="376935"/>
                  </a:lnTo>
                  <a:lnTo>
                    <a:pt x="2258678" y="329658"/>
                  </a:lnTo>
                  <a:lnTo>
                    <a:pt x="2250102" y="284132"/>
                  </a:lnTo>
                  <a:lnTo>
                    <a:pt x="2236241" y="240710"/>
                  </a:lnTo>
                  <a:lnTo>
                    <a:pt x="2217447" y="199746"/>
                  </a:lnTo>
                  <a:lnTo>
                    <a:pt x="2194075" y="161594"/>
                  </a:lnTo>
                  <a:lnTo>
                    <a:pt x="2166478" y="126607"/>
                  </a:lnTo>
                  <a:lnTo>
                    <a:pt x="2135008" y="95137"/>
                  </a:lnTo>
                  <a:lnTo>
                    <a:pt x="2100021" y="67540"/>
                  </a:lnTo>
                  <a:lnTo>
                    <a:pt x="2061869" y="44168"/>
                  </a:lnTo>
                  <a:lnTo>
                    <a:pt x="2020905" y="25374"/>
                  </a:lnTo>
                  <a:lnTo>
                    <a:pt x="1977483" y="11513"/>
                  </a:lnTo>
                  <a:lnTo>
                    <a:pt x="1931957" y="2937"/>
                  </a:lnTo>
                  <a:lnTo>
                    <a:pt x="18846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943088" y="103631"/>
              <a:ext cx="2261870" cy="7092950"/>
            </a:xfrm>
            <a:custGeom>
              <a:avLst/>
              <a:gdLst/>
              <a:ahLst/>
              <a:cxnLst/>
              <a:rect l="l" t="t" r="r" b="b"/>
              <a:pathLst>
                <a:path w="2261870" h="7092950">
                  <a:moveTo>
                    <a:pt x="0" y="376935"/>
                  </a:moveTo>
                  <a:lnTo>
                    <a:pt x="2937" y="329658"/>
                  </a:lnTo>
                  <a:lnTo>
                    <a:pt x="11513" y="284132"/>
                  </a:lnTo>
                  <a:lnTo>
                    <a:pt x="25374" y="240710"/>
                  </a:lnTo>
                  <a:lnTo>
                    <a:pt x="44168" y="199746"/>
                  </a:lnTo>
                  <a:lnTo>
                    <a:pt x="67540" y="161594"/>
                  </a:lnTo>
                  <a:lnTo>
                    <a:pt x="95137" y="126607"/>
                  </a:lnTo>
                  <a:lnTo>
                    <a:pt x="126607" y="95137"/>
                  </a:lnTo>
                  <a:lnTo>
                    <a:pt x="161594" y="67540"/>
                  </a:lnTo>
                  <a:lnTo>
                    <a:pt x="199746" y="44168"/>
                  </a:lnTo>
                  <a:lnTo>
                    <a:pt x="240710" y="25374"/>
                  </a:lnTo>
                  <a:lnTo>
                    <a:pt x="284132" y="11513"/>
                  </a:lnTo>
                  <a:lnTo>
                    <a:pt x="329658" y="2937"/>
                  </a:lnTo>
                  <a:lnTo>
                    <a:pt x="376935" y="0"/>
                  </a:lnTo>
                  <a:lnTo>
                    <a:pt x="1884679" y="0"/>
                  </a:lnTo>
                  <a:lnTo>
                    <a:pt x="1931957" y="2937"/>
                  </a:lnTo>
                  <a:lnTo>
                    <a:pt x="1977483" y="11513"/>
                  </a:lnTo>
                  <a:lnTo>
                    <a:pt x="2020905" y="25374"/>
                  </a:lnTo>
                  <a:lnTo>
                    <a:pt x="2061869" y="44168"/>
                  </a:lnTo>
                  <a:lnTo>
                    <a:pt x="2100021" y="67540"/>
                  </a:lnTo>
                  <a:lnTo>
                    <a:pt x="2135008" y="95137"/>
                  </a:lnTo>
                  <a:lnTo>
                    <a:pt x="2166478" y="126607"/>
                  </a:lnTo>
                  <a:lnTo>
                    <a:pt x="2194075" y="161594"/>
                  </a:lnTo>
                  <a:lnTo>
                    <a:pt x="2217447" y="199746"/>
                  </a:lnTo>
                  <a:lnTo>
                    <a:pt x="2236241" y="240710"/>
                  </a:lnTo>
                  <a:lnTo>
                    <a:pt x="2250102" y="284132"/>
                  </a:lnTo>
                  <a:lnTo>
                    <a:pt x="2258678" y="329658"/>
                  </a:lnTo>
                  <a:lnTo>
                    <a:pt x="2261615" y="376935"/>
                  </a:lnTo>
                  <a:lnTo>
                    <a:pt x="2261615" y="6715747"/>
                  </a:lnTo>
                  <a:lnTo>
                    <a:pt x="2258678" y="6763030"/>
                  </a:lnTo>
                  <a:lnTo>
                    <a:pt x="2250102" y="6808560"/>
                  </a:lnTo>
                  <a:lnTo>
                    <a:pt x="2236241" y="6851985"/>
                  </a:lnTo>
                  <a:lnTo>
                    <a:pt x="2217447" y="6892950"/>
                  </a:lnTo>
                  <a:lnTo>
                    <a:pt x="2194075" y="6931104"/>
                  </a:lnTo>
                  <a:lnTo>
                    <a:pt x="2166478" y="6966092"/>
                  </a:lnTo>
                  <a:lnTo>
                    <a:pt x="2135008" y="6997561"/>
                  </a:lnTo>
                  <a:lnTo>
                    <a:pt x="2100021" y="7025158"/>
                  </a:lnTo>
                  <a:lnTo>
                    <a:pt x="2061869" y="7048529"/>
                  </a:lnTo>
                  <a:lnTo>
                    <a:pt x="2020905" y="7067322"/>
                  </a:lnTo>
                  <a:lnTo>
                    <a:pt x="1977483" y="7081183"/>
                  </a:lnTo>
                  <a:lnTo>
                    <a:pt x="1931957" y="7089758"/>
                  </a:lnTo>
                  <a:lnTo>
                    <a:pt x="1884679" y="7092696"/>
                  </a:lnTo>
                  <a:lnTo>
                    <a:pt x="376935" y="7092696"/>
                  </a:lnTo>
                  <a:lnTo>
                    <a:pt x="329658" y="7089758"/>
                  </a:lnTo>
                  <a:lnTo>
                    <a:pt x="284132" y="7081183"/>
                  </a:lnTo>
                  <a:lnTo>
                    <a:pt x="240710" y="7067322"/>
                  </a:lnTo>
                  <a:lnTo>
                    <a:pt x="199746" y="7048529"/>
                  </a:lnTo>
                  <a:lnTo>
                    <a:pt x="161594" y="7025158"/>
                  </a:lnTo>
                  <a:lnTo>
                    <a:pt x="126607" y="6997561"/>
                  </a:lnTo>
                  <a:lnTo>
                    <a:pt x="95137" y="6966092"/>
                  </a:lnTo>
                  <a:lnTo>
                    <a:pt x="67540" y="6931104"/>
                  </a:lnTo>
                  <a:lnTo>
                    <a:pt x="44168" y="6892950"/>
                  </a:lnTo>
                  <a:lnTo>
                    <a:pt x="25374" y="6851985"/>
                  </a:lnTo>
                  <a:lnTo>
                    <a:pt x="11513" y="6808560"/>
                  </a:lnTo>
                  <a:lnTo>
                    <a:pt x="2937" y="6763030"/>
                  </a:lnTo>
                  <a:lnTo>
                    <a:pt x="0" y="6715747"/>
                  </a:lnTo>
                  <a:lnTo>
                    <a:pt x="0" y="376935"/>
                  </a:lnTo>
                  <a:close/>
                </a:path>
              </a:pathLst>
            </a:custGeom>
            <a:ln w="12191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36464" y="231647"/>
              <a:ext cx="2295525" cy="2386965"/>
            </a:xfrm>
            <a:custGeom>
              <a:avLst/>
              <a:gdLst/>
              <a:ahLst/>
              <a:cxnLst/>
              <a:rect l="l" t="t" r="r" b="b"/>
              <a:pathLst>
                <a:path w="2295525" h="2386965">
                  <a:moveTo>
                    <a:pt x="1912619" y="0"/>
                  </a:moveTo>
                  <a:lnTo>
                    <a:pt x="382524" y="0"/>
                  </a:lnTo>
                  <a:lnTo>
                    <a:pt x="334553" y="2981"/>
                  </a:lnTo>
                  <a:lnTo>
                    <a:pt x="288356" y="11686"/>
                  </a:lnTo>
                  <a:lnTo>
                    <a:pt x="244294" y="25755"/>
                  </a:lnTo>
                  <a:lnTo>
                    <a:pt x="202724" y="44830"/>
                  </a:lnTo>
                  <a:lnTo>
                    <a:pt x="164006" y="68552"/>
                  </a:lnTo>
                  <a:lnTo>
                    <a:pt x="128499" y="96561"/>
                  </a:lnTo>
                  <a:lnTo>
                    <a:pt x="96561" y="128499"/>
                  </a:lnTo>
                  <a:lnTo>
                    <a:pt x="68552" y="164006"/>
                  </a:lnTo>
                  <a:lnTo>
                    <a:pt x="44830" y="202724"/>
                  </a:lnTo>
                  <a:lnTo>
                    <a:pt x="25755" y="244294"/>
                  </a:lnTo>
                  <a:lnTo>
                    <a:pt x="11686" y="288356"/>
                  </a:lnTo>
                  <a:lnTo>
                    <a:pt x="2981" y="334553"/>
                  </a:lnTo>
                  <a:lnTo>
                    <a:pt x="0" y="382523"/>
                  </a:lnTo>
                  <a:lnTo>
                    <a:pt x="0" y="2004059"/>
                  </a:lnTo>
                  <a:lnTo>
                    <a:pt x="2981" y="2052030"/>
                  </a:lnTo>
                  <a:lnTo>
                    <a:pt x="11686" y="2098227"/>
                  </a:lnTo>
                  <a:lnTo>
                    <a:pt x="25755" y="2142289"/>
                  </a:lnTo>
                  <a:lnTo>
                    <a:pt x="44830" y="2183859"/>
                  </a:lnTo>
                  <a:lnTo>
                    <a:pt x="68552" y="2222577"/>
                  </a:lnTo>
                  <a:lnTo>
                    <a:pt x="96561" y="2258084"/>
                  </a:lnTo>
                  <a:lnTo>
                    <a:pt x="128499" y="2290022"/>
                  </a:lnTo>
                  <a:lnTo>
                    <a:pt x="164006" y="2318031"/>
                  </a:lnTo>
                  <a:lnTo>
                    <a:pt x="202724" y="2341753"/>
                  </a:lnTo>
                  <a:lnTo>
                    <a:pt x="244294" y="2360828"/>
                  </a:lnTo>
                  <a:lnTo>
                    <a:pt x="288356" y="2374897"/>
                  </a:lnTo>
                  <a:lnTo>
                    <a:pt x="334553" y="2383602"/>
                  </a:lnTo>
                  <a:lnTo>
                    <a:pt x="382524" y="2386583"/>
                  </a:lnTo>
                  <a:lnTo>
                    <a:pt x="1912619" y="2386583"/>
                  </a:lnTo>
                  <a:lnTo>
                    <a:pt x="1960590" y="2383602"/>
                  </a:lnTo>
                  <a:lnTo>
                    <a:pt x="2006787" y="2374897"/>
                  </a:lnTo>
                  <a:lnTo>
                    <a:pt x="2050849" y="2360828"/>
                  </a:lnTo>
                  <a:lnTo>
                    <a:pt x="2092419" y="2341753"/>
                  </a:lnTo>
                  <a:lnTo>
                    <a:pt x="2131137" y="2318031"/>
                  </a:lnTo>
                  <a:lnTo>
                    <a:pt x="2166644" y="2290022"/>
                  </a:lnTo>
                  <a:lnTo>
                    <a:pt x="2198582" y="2258084"/>
                  </a:lnTo>
                  <a:lnTo>
                    <a:pt x="2226591" y="2222577"/>
                  </a:lnTo>
                  <a:lnTo>
                    <a:pt x="2250313" y="2183859"/>
                  </a:lnTo>
                  <a:lnTo>
                    <a:pt x="2269388" y="2142289"/>
                  </a:lnTo>
                  <a:lnTo>
                    <a:pt x="2283457" y="2098227"/>
                  </a:lnTo>
                  <a:lnTo>
                    <a:pt x="2292162" y="2052030"/>
                  </a:lnTo>
                  <a:lnTo>
                    <a:pt x="2295143" y="2004059"/>
                  </a:lnTo>
                  <a:lnTo>
                    <a:pt x="2295143" y="382523"/>
                  </a:lnTo>
                  <a:lnTo>
                    <a:pt x="2292162" y="334553"/>
                  </a:lnTo>
                  <a:lnTo>
                    <a:pt x="2283457" y="288356"/>
                  </a:lnTo>
                  <a:lnTo>
                    <a:pt x="2269388" y="244294"/>
                  </a:lnTo>
                  <a:lnTo>
                    <a:pt x="2250313" y="202724"/>
                  </a:lnTo>
                  <a:lnTo>
                    <a:pt x="2226591" y="164006"/>
                  </a:lnTo>
                  <a:lnTo>
                    <a:pt x="2198582" y="128499"/>
                  </a:lnTo>
                  <a:lnTo>
                    <a:pt x="2166644" y="96561"/>
                  </a:lnTo>
                  <a:lnTo>
                    <a:pt x="2131137" y="68552"/>
                  </a:lnTo>
                  <a:lnTo>
                    <a:pt x="2092419" y="44830"/>
                  </a:lnTo>
                  <a:lnTo>
                    <a:pt x="2050849" y="25755"/>
                  </a:lnTo>
                  <a:lnTo>
                    <a:pt x="2006787" y="11686"/>
                  </a:lnTo>
                  <a:lnTo>
                    <a:pt x="1960590" y="2981"/>
                  </a:lnTo>
                  <a:lnTo>
                    <a:pt x="19126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36464" y="231647"/>
              <a:ext cx="2295525" cy="2386965"/>
            </a:xfrm>
            <a:custGeom>
              <a:avLst/>
              <a:gdLst/>
              <a:ahLst/>
              <a:cxnLst/>
              <a:rect l="l" t="t" r="r" b="b"/>
              <a:pathLst>
                <a:path w="2295525" h="2386965">
                  <a:moveTo>
                    <a:pt x="0" y="382523"/>
                  </a:moveTo>
                  <a:lnTo>
                    <a:pt x="2981" y="334553"/>
                  </a:lnTo>
                  <a:lnTo>
                    <a:pt x="11686" y="288356"/>
                  </a:lnTo>
                  <a:lnTo>
                    <a:pt x="25755" y="244294"/>
                  </a:lnTo>
                  <a:lnTo>
                    <a:pt x="44830" y="202724"/>
                  </a:lnTo>
                  <a:lnTo>
                    <a:pt x="68552" y="164006"/>
                  </a:lnTo>
                  <a:lnTo>
                    <a:pt x="96561" y="128499"/>
                  </a:lnTo>
                  <a:lnTo>
                    <a:pt x="128499" y="96561"/>
                  </a:lnTo>
                  <a:lnTo>
                    <a:pt x="164006" y="68552"/>
                  </a:lnTo>
                  <a:lnTo>
                    <a:pt x="202724" y="44830"/>
                  </a:lnTo>
                  <a:lnTo>
                    <a:pt x="244294" y="25755"/>
                  </a:lnTo>
                  <a:lnTo>
                    <a:pt x="288356" y="11686"/>
                  </a:lnTo>
                  <a:lnTo>
                    <a:pt x="334553" y="2981"/>
                  </a:lnTo>
                  <a:lnTo>
                    <a:pt x="382524" y="0"/>
                  </a:lnTo>
                  <a:lnTo>
                    <a:pt x="1912619" y="0"/>
                  </a:lnTo>
                  <a:lnTo>
                    <a:pt x="1960590" y="2981"/>
                  </a:lnTo>
                  <a:lnTo>
                    <a:pt x="2006787" y="11686"/>
                  </a:lnTo>
                  <a:lnTo>
                    <a:pt x="2050849" y="25755"/>
                  </a:lnTo>
                  <a:lnTo>
                    <a:pt x="2092419" y="44830"/>
                  </a:lnTo>
                  <a:lnTo>
                    <a:pt x="2131137" y="68552"/>
                  </a:lnTo>
                  <a:lnTo>
                    <a:pt x="2166644" y="96561"/>
                  </a:lnTo>
                  <a:lnTo>
                    <a:pt x="2198582" y="128499"/>
                  </a:lnTo>
                  <a:lnTo>
                    <a:pt x="2226591" y="164006"/>
                  </a:lnTo>
                  <a:lnTo>
                    <a:pt x="2250313" y="202724"/>
                  </a:lnTo>
                  <a:lnTo>
                    <a:pt x="2269388" y="244294"/>
                  </a:lnTo>
                  <a:lnTo>
                    <a:pt x="2283457" y="288356"/>
                  </a:lnTo>
                  <a:lnTo>
                    <a:pt x="2292162" y="334553"/>
                  </a:lnTo>
                  <a:lnTo>
                    <a:pt x="2295143" y="382523"/>
                  </a:lnTo>
                  <a:lnTo>
                    <a:pt x="2295143" y="2004059"/>
                  </a:lnTo>
                  <a:lnTo>
                    <a:pt x="2292162" y="2052030"/>
                  </a:lnTo>
                  <a:lnTo>
                    <a:pt x="2283457" y="2098227"/>
                  </a:lnTo>
                  <a:lnTo>
                    <a:pt x="2269388" y="2142289"/>
                  </a:lnTo>
                  <a:lnTo>
                    <a:pt x="2250313" y="2183859"/>
                  </a:lnTo>
                  <a:lnTo>
                    <a:pt x="2226591" y="2222577"/>
                  </a:lnTo>
                  <a:lnTo>
                    <a:pt x="2198582" y="2258084"/>
                  </a:lnTo>
                  <a:lnTo>
                    <a:pt x="2166644" y="2290022"/>
                  </a:lnTo>
                  <a:lnTo>
                    <a:pt x="2131137" y="2318031"/>
                  </a:lnTo>
                  <a:lnTo>
                    <a:pt x="2092419" y="2341753"/>
                  </a:lnTo>
                  <a:lnTo>
                    <a:pt x="2050849" y="2360828"/>
                  </a:lnTo>
                  <a:lnTo>
                    <a:pt x="2006787" y="2374897"/>
                  </a:lnTo>
                  <a:lnTo>
                    <a:pt x="1960590" y="2383602"/>
                  </a:lnTo>
                  <a:lnTo>
                    <a:pt x="1912619" y="2386583"/>
                  </a:lnTo>
                  <a:lnTo>
                    <a:pt x="382524" y="2386583"/>
                  </a:lnTo>
                  <a:lnTo>
                    <a:pt x="334553" y="2383602"/>
                  </a:lnTo>
                  <a:lnTo>
                    <a:pt x="288356" y="2374897"/>
                  </a:lnTo>
                  <a:lnTo>
                    <a:pt x="244294" y="2360828"/>
                  </a:lnTo>
                  <a:lnTo>
                    <a:pt x="202724" y="2341753"/>
                  </a:lnTo>
                  <a:lnTo>
                    <a:pt x="164006" y="2318031"/>
                  </a:lnTo>
                  <a:lnTo>
                    <a:pt x="128499" y="2290022"/>
                  </a:lnTo>
                  <a:lnTo>
                    <a:pt x="96561" y="2258084"/>
                  </a:lnTo>
                  <a:lnTo>
                    <a:pt x="68552" y="2222577"/>
                  </a:lnTo>
                  <a:lnTo>
                    <a:pt x="44830" y="2183859"/>
                  </a:lnTo>
                  <a:lnTo>
                    <a:pt x="25755" y="2142289"/>
                  </a:lnTo>
                  <a:lnTo>
                    <a:pt x="11686" y="2098227"/>
                  </a:lnTo>
                  <a:lnTo>
                    <a:pt x="2981" y="2052030"/>
                  </a:lnTo>
                  <a:lnTo>
                    <a:pt x="0" y="2004059"/>
                  </a:lnTo>
                  <a:lnTo>
                    <a:pt x="0" y="382523"/>
                  </a:lnTo>
                  <a:close/>
                </a:path>
              </a:pathLst>
            </a:custGeom>
            <a:ln w="12191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427345" y="438150"/>
            <a:ext cx="1897380" cy="1962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023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9:20-10:05</a:t>
            </a:r>
            <a:endParaRPr sz="1200">
              <a:latin typeface="Times New Roman"/>
              <a:cs typeface="Times New Roman"/>
            </a:endParaRPr>
          </a:p>
          <a:p>
            <a:pPr marL="12700" marR="36830" indent="125095">
              <a:lnSpc>
                <a:spcPct val="100000"/>
              </a:lnSpc>
            </a:pP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Қазақ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әдебиеті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6FC0"/>
                </a:solidFill>
                <a:latin typeface="Times New Roman"/>
                <a:cs typeface="Times New Roman"/>
              </a:rPr>
              <a:t>&amp;</a:t>
            </a:r>
            <a:r>
              <a:rPr sz="12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Тарих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Сабақтың </a:t>
            </a:r>
            <a:r>
              <a:rPr sz="1200" b="1" dirty="0">
                <a:latin typeface="Times New Roman"/>
                <a:cs typeface="Times New Roman"/>
              </a:rPr>
              <a:t>тақырыбы: 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"Қаақ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баласының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тағдыры".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Қасым </a:t>
            </a:r>
            <a:r>
              <a:rPr sz="1200" dirty="0">
                <a:latin typeface="Times New Roman"/>
                <a:cs typeface="Times New Roman"/>
              </a:rPr>
              <a:t>Қайсенов </a:t>
            </a:r>
            <a:r>
              <a:rPr sz="1200" spc="-30" dirty="0">
                <a:latin typeface="Times New Roman"/>
                <a:cs typeface="Times New Roman"/>
              </a:rPr>
              <a:t>"Жау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тылындағы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бала"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повесі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Сыныбы:</a:t>
            </a:r>
            <a:r>
              <a:rPr sz="1100" b="1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7</a:t>
            </a:r>
            <a:endParaRPr sz="1100">
              <a:latin typeface="Times New Roman"/>
              <a:cs typeface="Times New Roman"/>
            </a:endParaRPr>
          </a:p>
          <a:p>
            <a:pPr marL="12700" marR="478790">
              <a:lnSpc>
                <a:spcPct val="100000"/>
              </a:lnSpc>
              <a:spcBef>
                <a:spcPts val="5"/>
              </a:spcBef>
            </a:pPr>
            <a:r>
              <a:rPr sz="1100" b="1" spc="-10" dirty="0">
                <a:latin typeface="Times New Roman"/>
                <a:cs typeface="Times New Roman"/>
              </a:rPr>
              <a:t>Мұғалім: </a:t>
            </a:r>
            <a:r>
              <a:rPr sz="1100" spc="-5" dirty="0">
                <a:latin typeface="Times New Roman"/>
                <a:cs typeface="Times New Roman"/>
              </a:rPr>
              <a:t>Мусина </a:t>
            </a:r>
            <a:r>
              <a:rPr sz="1100" spc="-10" dirty="0">
                <a:latin typeface="Times New Roman"/>
                <a:cs typeface="Times New Roman"/>
              </a:rPr>
              <a:t>А.Н.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Жақан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Д.Б.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latin typeface="Times New Roman"/>
                <a:cs typeface="Times New Roman"/>
              </a:rPr>
              <a:t>Өтетін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орыны:</a:t>
            </a:r>
            <a:r>
              <a:rPr sz="1100" b="1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№217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imes New Roman"/>
                <a:cs typeface="Times New Roman"/>
              </a:rPr>
              <a:t>Шет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тілі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кабинеті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86017"/>
              </p:ext>
            </p:extLst>
          </p:nvPr>
        </p:nvGraphicFramePr>
        <p:xfrm>
          <a:off x="7982204" y="754252"/>
          <a:ext cx="2153920" cy="513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3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7340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600" spc="-10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Тіркелу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15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Кофе-брейк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08:30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</a:pPr>
                      <a:r>
                        <a:rPr sz="1800" spc="5" dirty="0">
                          <a:latin typeface="Times New Roman"/>
                          <a:cs typeface="Times New Roman"/>
                        </a:rPr>
                        <a:t>09:00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613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600" spc="5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Сабақ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09:20</a:t>
                      </a:r>
                      <a:endParaRPr sz="1950">
                        <a:latin typeface="Calibri"/>
                        <a:cs typeface="Calibri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10:05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739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spc="5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Сабақ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10:20</a:t>
                      </a:r>
                      <a:endParaRPr sz="1950">
                        <a:latin typeface="Calibri"/>
                        <a:cs typeface="Calibri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11:05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3111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613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spc="-10" dirty="0" err="1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Тренинг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15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Рыскулова</a:t>
                      </a:r>
                      <a:r>
                        <a:rPr sz="1200" spc="-10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 А.К.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11:30</a:t>
                      </a:r>
                      <a:endParaRPr sz="1950">
                        <a:latin typeface="Calibri"/>
                        <a:cs typeface="Calibri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12:00</a:t>
                      </a:r>
                      <a:endParaRPr sz="195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30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Талқылау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Шакиров</a:t>
                      </a:r>
                      <a:r>
                        <a:rPr sz="1200" spc="-35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А.Т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12:00</a:t>
                      </a:r>
                      <a:endParaRPr sz="1950" dirty="0">
                        <a:latin typeface="Calibri"/>
                        <a:cs typeface="Calibri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950" spc="10" dirty="0">
                          <a:latin typeface="Calibri"/>
                          <a:cs typeface="Calibri"/>
                        </a:rPr>
                        <a:t>13:00</a:t>
                      </a:r>
                      <a:endParaRPr sz="195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2" name="object 22"/>
          <p:cNvGrpSpPr/>
          <p:nvPr/>
        </p:nvGrpSpPr>
        <p:grpSpPr>
          <a:xfrm>
            <a:off x="2581655" y="5382767"/>
            <a:ext cx="5300980" cy="1828800"/>
            <a:chOff x="2581655" y="5382767"/>
            <a:chExt cx="5300980" cy="1828800"/>
          </a:xfrm>
        </p:grpSpPr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81655" y="5382767"/>
              <a:ext cx="2609088" cy="181356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51704" y="5382767"/>
              <a:ext cx="2630424" cy="1828800"/>
            </a:xfrm>
            <a:prstGeom prst="rect">
              <a:avLst/>
            </a:prstGeom>
          </p:spPr>
        </p:pic>
      </p:grp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CB930B4A-001D-2B1E-F103-5B10DC5166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323" y="5399858"/>
            <a:ext cx="2066801" cy="1445007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B64FDF22-683E-AE61-6A14-0110E55EFA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76" y="5471540"/>
            <a:ext cx="1812925" cy="1373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246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1</cp:lastModifiedBy>
  <cp:revision>1</cp:revision>
  <cp:lastPrinted>2024-02-25T16:36:58Z</cp:lastPrinted>
  <dcterms:created xsi:type="dcterms:W3CDTF">2024-02-25T15:52:09Z</dcterms:created>
  <dcterms:modified xsi:type="dcterms:W3CDTF">2024-02-25T16:38:35Z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2024-02-25T00:00:00Z</vt:filetime>
  </property>
</Properties>
</file>