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36"/>
  </p:notesMasterIdLst>
  <p:handoutMasterIdLst>
    <p:handoutMasterId r:id="rId37"/>
  </p:handoutMasterIdLst>
  <p:sldIdLst>
    <p:sldId id="256" r:id="rId4"/>
    <p:sldId id="266" r:id="rId5"/>
    <p:sldId id="257" r:id="rId6"/>
    <p:sldId id="259" r:id="rId7"/>
    <p:sldId id="260" r:id="rId8"/>
    <p:sldId id="261" r:id="rId9"/>
    <p:sldId id="295" r:id="rId10"/>
    <p:sldId id="292" r:id="rId11"/>
    <p:sldId id="272" r:id="rId12"/>
    <p:sldId id="273" r:id="rId13"/>
    <p:sldId id="274" r:id="rId14"/>
    <p:sldId id="275" r:id="rId15"/>
    <p:sldId id="277" r:id="rId16"/>
    <p:sldId id="324" r:id="rId17"/>
    <p:sldId id="325" r:id="rId18"/>
    <p:sldId id="326" r:id="rId19"/>
    <p:sldId id="278" r:id="rId20"/>
    <p:sldId id="279" r:id="rId21"/>
    <p:sldId id="281" r:id="rId22"/>
    <p:sldId id="282" r:id="rId23"/>
    <p:sldId id="283" r:id="rId24"/>
    <p:sldId id="298" r:id="rId25"/>
    <p:sldId id="299" r:id="rId26"/>
    <p:sldId id="300" r:id="rId27"/>
    <p:sldId id="301" r:id="rId28"/>
    <p:sldId id="314" r:id="rId29"/>
    <p:sldId id="318" r:id="rId30"/>
    <p:sldId id="319" r:id="rId31"/>
    <p:sldId id="320" r:id="rId32"/>
    <p:sldId id="321" r:id="rId33"/>
    <p:sldId id="284" r:id="rId34"/>
    <p:sldId id="289" r:id="rId35"/>
  </p:sldIdLst>
  <p:sldSz cx="12192000" cy="6858000"/>
  <p:notesSz cx="7103745" cy="10234295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27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list" loCatId="list" qsTypeId="urn:microsoft.com/office/officeart/2005/8/quickstyle/simple1" qsCatId="simple" csTypeId="urn:microsoft.com/office/officeart/2005/8/colors/accent1_1" csCatId="accent1" phldr="0"/>
      <dgm:spPr/>
    </dgm:pt>
    <dgm:pt modelId="{BEB4A0DE-FB16-4C4F-8DEA-03570694B93A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>
              <a:latin typeface="Times New Roman" panose="02020603050405020304" charset="0"/>
              <a:cs typeface="Times New Roman" panose="02020603050405020304" charset="0"/>
              <a:sym typeface="+mn-ea"/>
            </a:rPr>
            <a:t>1564 жылдан 1980 жылға дейін кітаптар басты білім беру көзі болды</a:t>
          </a:r>
          <a:r>
            <a:rPr lang="en-US" altLang="en-US" sz="1800" dirty="0">
              <a:latin typeface="Times New Roman" panose="02020603050405020304" charset="0"/>
              <a:cs typeface="Times New Roman" panose="02020603050405020304" charset="0"/>
              <a:sym typeface="+mn-ea"/>
            </a:rPr>
            <a:t>. </a:t>
          </a:r>
          <a:r>
            <a:rPr lang="zh-CN" altLang="en-US" sz="1800">
              <a:latin typeface="Times New Roman" panose="02020603050405020304" charset="0"/>
              <a:cs typeface="Times New Roman" panose="02020603050405020304" charset="0"/>
            </a:rPr>
            <a:t>Микропроцессорлардың пайда болуымен басталған «Цифрлық революция» адамзат қоғамын ақпаратқа қол жетімділігі шектеулі ортадан ақпаратқа шексіз қол жетімді ортада өмір сүруге көшіре бастады.</a:t>
          </a:r>
          <a:r>
            <a:rPr lang="zh-CN" altLang="en-US" sz="1800">
              <a:latin typeface="Times New Roman" panose="02020603050405020304" charset="0"/>
              <a:cs typeface="Times New Roman" panose="02020603050405020304" charset="0"/>
            </a:rPr>
            <a:t/>
          </a:r>
          <a:endParaRPr lang="zh-CN" altLang="en-US" sz="1800">
            <a:latin typeface="Times New Roman" panose="02020603050405020304" charset="0"/>
            <a:cs typeface="Times New Roman" panose="02020603050405020304" charset="0"/>
          </a:endParaRPr>
        </a:p>
      </dgm:t>
    </dgm:pt>
    <dgm:pt modelId="{A1CD0B47-03FC-4535-A972-2673574CE2F3}" cxnId="{054149F3-8921-46DE-8C1D-B770108A8211}" type="parTrans">
      <dgm:prSet/>
      <dgm:spPr/>
    </dgm:pt>
    <dgm:pt modelId="{66283CB7-69B8-41D5-A569-950515985F71}" cxnId="{054149F3-8921-46DE-8C1D-B770108A8211}" type="sibTrans">
      <dgm:prSet/>
      <dgm:spPr/>
    </dgm:pt>
    <dgm:pt modelId="{11A5EA0A-517A-463B-9BA8-5EB54D7D10F8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latin typeface="Times New Roman" panose="02020603050405020304" charset="0"/>
              <a:cs typeface="Times New Roman" panose="02020603050405020304" charset="0"/>
            </a:rPr>
            <a:t>90-жылдардың ортасына дейін. </a:t>
          </a:r>
          <a:r>
            <a:rPr lang="en-US" altLang="zh-CN" sz="1800">
              <a:latin typeface="Times New Roman" panose="02020603050405020304" charset="0"/>
              <a:cs typeface="Times New Roman" panose="02020603050405020304" charset="0"/>
            </a:rPr>
            <a:t>Цифрлы</a:t>
          </a:r>
          <a:r>
            <a:rPr lang="zh-CN" altLang="en-US" sz="1800">
              <a:latin typeface="Times New Roman" panose="02020603050405020304" charset="0"/>
              <a:cs typeface="Times New Roman" panose="02020603050405020304" charset="0"/>
            </a:rPr>
            <a:t> білім беру ресурстарын репликациялаудың негізгі құралы сыйымдылығы төмен дискеттер болды.</a:t>
          </a:r>
          <a:r>
            <a:rPr lang="zh-CN" altLang="en-US" sz="1800">
              <a:latin typeface="Times New Roman" panose="02020603050405020304" charset="0"/>
              <a:cs typeface="Times New Roman" panose="02020603050405020304" charset="0"/>
            </a:rPr>
            <a:t/>
          </a:r>
          <a:endParaRPr lang="zh-CN" altLang="en-US" sz="1800">
            <a:latin typeface="Times New Roman" panose="02020603050405020304" charset="0"/>
            <a:cs typeface="Times New Roman" panose="0202060305040502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latin typeface="Times New Roman" panose="02020603050405020304" charset="0"/>
              <a:cs typeface="Times New Roman" panose="02020603050405020304" charset="0"/>
            </a:rPr>
            <a:t/>
          </a:r>
          <a:endParaRPr lang="zh-CN" altLang="en-US" sz="1800">
            <a:latin typeface="Times New Roman" panose="02020603050405020304" charset="0"/>
            <a:cs typeface="Times New Roman" panose="02020603050405020304" charset="0"/>
          </a:endParaRPr>
        </a:p>
      </dgm:t>
    </dgm:pt>
    <dgm:pt modelId="{E2B15CF1-464F-45CC-BFE4-6F0AA417C19E}" cxnId="{F7EF57C4-8DAE-4515-90B2-7DF2C7C49F46}" type="parTrans">
      <dgm:prSet/>
      <dgm:spPr/>
    </dgm:pt>
    <dgm:pt modelId="{4EA87785-B7B3-4F48-BB13-D91C5DEA8DC1}" cxnId="{F7EF57C4-8DAE-4515-90B2-7DF2C7C49F46}" type="sibTrans">
      <dgm:prSet/>
      <dgm:spPr/>
    </dgm:pt>
    <dgm:pt modelId="{25EF8B53-4C57-43A4-9FE1-40C318A0AD88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>
              <a:latin typeface="Times New Roman" panose="02020603050405020304" charset="0"/>
              <a:cs typeface="Times New Roman" panose="02020603050405020304" charset="0"/>
            </a:rPr>
            <a:t>CD-ROM\RW </a:t>
          </a:r>
          <a:r>
            <a:rPr lang="en-US" altLang="zh-CN" sz="1800">
              <a:latin typeface="Times New Roman" panose="02020603050405020304" charset="0"/>
              <a:cs typeface="Times New Roman" panose="02020603050405020304" charset="0"/>
            </a:rPr>
            <a:t>дискілерінің таралған кезеңі.</a:t>
          </a:r>
          <a:r>
            <a:rPr lang="en-US" altLang="zh-CN" sz="1800">
              <a:latin typeface="Times New Roman" panose="02020603050405020304" charset="0"/>
              <a:cs typeface="Times New Roman" panose="02020603050405020304" charset="0"/>
            </a:rPr>
            <a:t/>
          </a:r>
          <a:endParaRPr lang="en-US" altLang="zh-CN" sz="1800">
            <a:latin typeface="Times New Roman" panose="02020603050405020304" charset="0"/>
            <a:cs typeface="Times New Roman" panose="0202060305040502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90-жылдардың аяғына қарай мультимедиялық технологиялар кеңінен қолжетімді </a:t>
          </a:r>
          <a:r>
            <a:rPr lang="en-US" alt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болды</a:t>
          </a:r>
          <a:r>
            <a:rPr 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. Осы кезеңде АҚШ-тағы мектеп оқулықтарын</a:t>
          </a:r>
          <a:r>
            <a:rPr lang="en-US" alt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 цифрландырды</a:t>
          </a:r>
          <a:r>
            <a:rPr 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.</a:t>
          </a:r>
          <a:r>
            <a:rPr lang="en-US" altLang="zh-CN" sz="1800">
              <a:latin typeface="Times New Roman" panose="02020603050405020304" charset="0"/>
              <a:cs typeface="Times New Roman" panose="02020603050405020304" charset="0"/>
            </a:rPr>
            <a:t/>
          </a:r>
          <a:endParaRPr lang="en-US" altLang="zh-CN" sz="1800">
            <a:latin typeface="Times New Roman" panose="02020603050405020304" charset="0"/>
            <a:cs typeface="Times New Roman" panose="02020603050405020304" charset="0"/>
          </a:endParaRPr>
        </a:p>
      </dgm:t>
    </dgm:pt>
    <dgm:pt modelId="{62CE1C4C-AE05-4247-9728-BCA5F5CA780A}" cxnId="{9B7CF72A-51B2-4A77-A3B0-D184062D1B45}" type="parTrans">
      <dgm:prSet/>
      <dgm:spPr/>
    </dgm:pt>
    <dgm:pt modelId="{F463D266-32E5-414A-9781-DA46FFE60955}" cxnId="{9B7CF72A-51B2-4A77-A3B0-D184062D1B45}" type="sibTrans">
      <dgm:prSet/>
      <dgm:spPr/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</dgm:pt>
    <dgm:pt modelId="{01F33C7F-4C3C-42D3-8542-4BC345A10B4C}" type="pres">
      <dgm:prSet presAssocID="{66283CB7-69B8-41D5-A569-950515985F71}" presName="spacing" presStyleCnt="0"/>
      <dgm:spPr/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</dgm:pt>
    <dgm:pt modelId="{1BD648EC-230D-47E1-A618-F93D265B0703}" type="pres">
      <dgm:prSet presAssocID="{4EA87785-B7B3-4F48-BB13-D91C5DEA8DC1}" presName="spacing" presStyleCnt="0"/>
      <dgm:spPr/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00C34D87-B2DD-493A-BAA2-1A14EA17DEB1}" type="pres">
      <dgm:prSet presAssocID="{25EF8B53-4C57-43A4-9FE1-40C318A0AD88}" presName="txShp" presStyleLbl="node1" presStyleIdx="2" presStyleCnt="3">
        <dgm:presLayoutVars>
          <dgm:bulletEnabled val="1"/>
        </dgm:presLayoutVars>
      </dgm:prSet>
      <dgm:spPr/>
    </dgm:pt>
  </dgm:ptLst>
  <dgm:cxnLst>
    <dgm:cxn modelId="{054149F3-8921-46DE-8C1D-B770108A8211}" srcId="{800EE499-D129-484D-B5C0-D0F3AC30E8B1}" destId="{BEB4A0DE-FB16-4C4F-8DEA-03570694B93A}" srcOrd="0" destOrd="0" parTransId="{A1CD0B47-03FC-4535-A972-2673574CE2F3}" sibTransId="{66283CB7-69B8-41D5-A569-950515985F71}"/>
    <dgm:cxn modelId="{F7EF57C4-8DAE-4515-90B2-7DF2C7C49F46}" srcId="{800EE499-D129-484D-B5C0-D0F3AC30E8B1}" destId="{11A5EA0A-517A-463B-9BA8-5EB54D7D10F8}" srcOrd="1" destOrd="0" parTransId="{E2B15CF1-464F-45CC-BFE4-6F0AA417C19E}" sibTransId="{4EA87785-B7B3-4F48-BB13-D91C5DEA8DC1}"/>
    <dgm:cxn modelId="{9B7CF72A-51B2-4A77-A3B0-D184062D1B45}" srcId="{800EE499-D129-484D-B5C0-D0F3AC30E8B1}" destId="{25EF8B53-4C57-43A4-9FE1-40C318A0AD88}" srcOrd="2" destOrd="0" parTransId="{62CE1C4C-AE05-4247-9728-BCA5F5CA780A}" sibTransId="{F463D266-32E5-414A-9781-DA46FFE60955}"/>
    <dgm:cxn modelId="{6A996DE5-5281-4335-BFAA-2EB394AF6181}" type="presOf" srcId="{800EE499-D129-484D-B5C0-D0F3AC30E8B1}" destId="{3A30B1D0-F146-41C6-9373-8CC849B0566C}" srcOrd="0" destOrd="0" presId="urn:microsoft.com/office/officeart/2005/8/layout/vList3"/>
    <dgm:cxn modelId="{E5608BFB-6FCB-485D-A876-10D129875E94}" type="presParOf" srcId="{3A30B1D0-F146-41C6-9373-8CC849B0566C}" destId="{65AAD8D9-A2BB-4BC0-ADC4-32A3E0934999}" srcOrd="0" destOrd="0" presId="urn:microsoft.com/office/officeart/2005/8/layout/vList3"/>
    <dgm:cxn modelId="{8D22CC60-6A7C-40DB-859A-5F0500C14A1E}" type="presParOf" srcId="{65AAD8D9-A2BB-4BC0-ADC4-32A3E0934999}" destId="{F8DF891C-0D10-4055-A8A8-3FC34ADEDC5B}" srcOrd="0" destOrd="0" presId="urn:microsoft.com/office/officeart/2005/8/layout/vList3"/>
    <dgm:cxn modelId="{410AF0A7-9D61-4A2A-AECC-C95AFF82527B}" type="presParOf" srcId="{65AAD8D9-A2BB-4BC0-ADC4-32A3E0934999}" destId="{5D3E6026-A697-4D8F-84B5-C5321A8528B3}" srcOrd="1" destOrd="0" presId="urn:microsoft.com/office/officeart/2005/8/layout/vList3"/>
    <dgm:cxn modelId="{93D6DD00-964A-430D-ACD4-E073F326C26C}" type="presOf" srcId="{BEB4A0DE-FB16-4C4F-8DEA-03570694B93A}" destId="{5D3E6026-A697-4D8F-84B5-C5321A8528B3}" srcOrd="0" destOrd="0" presId="urn:microsoft.com/office/officeart/2005/8/layout/vList3"/>
    <dgm:cxn modelId="{479A5F18-0A0C-421C-A7F8-848AD45B1AA1}" type="presParOf" srcId="{3A30B1D0-F146-41C6-9373-8CC849B0566C}" destId="{01F33C7F-4C3C-42D3-8542-4BC345A10B4C}" srcOrd="1" destOrd="0" presId="urn:microsoft.com/office/officeart/2005/8/layout/vList3"/>
    <dgm:cxn modelId="{F5C679C5-A27B-48F7-8310-B096734E3759}" type="presOf" srcId="{66283CB7-69B8-41D5-A569-950515985F71}" destId="{01F33C7F-4C3C-42D3-8542-4BC345A10B4C}" srcOrd="0" destOrd="0" presId="urn:microsoft.com/office/officeart/2005/8/layout/vList3"/>
    <dgm:cxn modelId="{377C81A9-9BF0-47D4-A9EC-066D3296CE8F}" type="presParOf" srcId="{3A30B1D0-F146-41C6-9373-8CC849B0566C}" destId="{5373068E-DCEB-4D3C-BFF1-43C34CE727FD}" srcOrd="2" destOrd="0" presId="urn:microsoft.com/office/officeart/2005/8/layout/vList3"/>
    <dgm:cxn modelId="{D79EC2EE-DB49-48B7-8248-D0C013426CAF}" type="presParOf" srcId="{5373068E-DCEB-4D3C-BFF1-43C34CE727FD}" destId="{48C23F44-CDC2-4998-B9C4-F737C51D3228}" srcOrd="0" destOrd="2" presId="urn:microsoft.com/office/officeart/2005/8/layout/vList3"/>
    <dgm:cxn modelId="{CB21AB96-DEFF-43BA-A11A-9FAA1FEE30E8}" type="presParOf" srcId="{5373068E-DCEB-4D3C-BFF1-43C34CE727FD}" destId="{DC27DDA6-73A4-45AF-8B52-70E594C6E063}" srcOrd="1" destOrd="2" presId="urn:microsoft.com/office/officeart/2005/8/layout/vList3"/>
    <dgm:cxn modelId="{005ADFBF-ADE4-4ECB-9370-BB85F5934703}" type="presOf" srcId="{11A5EA0A-517A-463B-9BA8-5EB54D7D10F8}" destId="{DC27DDA6-73A4-45AF-8B52-70E594C6E063}" srcOrd="0" destOrd="0" presId="urn:microsoft.com/office/officeart/2005/8/layout/vList3"/>
    <dgm:cxn modelId="{4AD6BC3D-A2D4-412A-9E9F-056EA0B88E3C}" type="presParOf" srcId="{3A30B1D0-F146-41C6-9373-8CC849B0566C}" destId="{1BD648EC-230D-47E1-A618-F93D265B0703}" srcOrd="3" destOrd="0" presId="urn:microsoft.com/office/officeart/2005/8/layout/vList3"/>
    <dgm:cxn modelId="{3B434B8C-FDD5-45E2-86A4-13C968A58E38}" type="presOf" srcId="{4EA87785-B7B3-4F48-BB13-D91C5DEA8DC1}" destId="{1BD648EC-230D-47E1-A618-F93D265B0703}" srcOrd="0" destOrd="0" presId="urn:microsoft.com/office/officeart/2005/8/layout/vList3"/>
    <dgm:cxn modelId="{C04B8B88-203C-4132-BE02-0D30CA87FEC7}" type="presParOf" srcId="{3A30B1D0-F146-41C6-9373-8CC849B0566C}" destId="{7D4A810A-A6D4-47BA-AF8D-AB4F73C04080}" srcOrd="4" destOrd="0" presId="urn:microsoft.com/office/officeart/2005/8/layout/vList3"/>
    <dgm:cxn modelId="{74085C2F-968D-42A0-AF90-1AAA63ECCD42}" type="presParOf" srcId="{7D4A810A-A6D4-47BA-AF8D-AB4F73C04080}" destId="{69DE5637-6198-4292-ADFF-69DC2A063BC5}" srcOrd="0" destOrd="4" presId="urn:microsoft.com/office/officeart/2005/8/layout/vList3"/>
    <dgm:cxn modelId="{6A9FB3EF-9E49-47CD-B0D4-262059C8350D}" type="presParOf" srcId="{7D4A810A-A6D4-47BA-AF8D-AB4F73C04080}" destId="{00C34D87-B2DD-493A-BAA2-1A14EA17DEB1}" srcOrd="1" destOrd="4" presId="urn:microsoft.com/office/officeart/2005/8/layout/vList3"/>
    <dgm:cxn modelId="{E9D053B2-C2F5-414A-8276-89346534273B}" type="presOf" srcId="{25EF8B53-4C57-43A4-9FE1-40C318A0AD88}" destId="{00C34D87-B2DD-493A-BAA2-1A14EA17DEB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3646150" cy="5737860"/>
        <a:chOff x="0" y="0"/>
        <a:chExt cx="13646150" cy="5737860"/>
      </a:xfrm>
    </dsp:grpSpPr>
    <dsp:sp modelId="{5D3E6026-A697-4D8F-84B5-C5321A8528B3}">
      <dsp:nvSpPr>
        <dsp:cNvPr id="4" name="Пятиугольник 3"/>
        <dsp:cNvSpPr/>
      </dsp:nvSpPr>
      <dsp:spPr bwMode="white">
        <a:xfrm rot="10800000">
          <a:off x="2695577" y="0"/>
          <a:ext cx="9074690" cy="1639389"/>
        </a:xfrm>
        <a:prstGeom prst="homePlate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lIns="722924" tIns="68580" rIns="128016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1564 жылдан 1980 жылға дейін кітаптар басты білім беру көзі болды</a:t>
          </a:r>
          <a:r>
            <a:rPr lang="en-US" altLang="en-US" sz="1800" dirty="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. </a:t>
          </a:r>
          <a:r>
            <a:rPr lang="zh-CN" altLang="en-US" sz="1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rPr>
            <a:t>Микропроцессорлардың пайда болуымен басталған «Цифрлық революция» адамзат қоғамын ақпаратқа қол жетімділігі шектеулі ортадан ақпаратқа шексіз қол жетімді ортада өмір сүруге көшіре бастады.</a:t>
          </a:r>
          <a:endParaRPr lang="zh-CN" altLang="en-US" sz="1800">
            <a:solidFill>
              <a:schemeClr val="dk1"/>
            </a:solidFill>
            <a:latin typeface="Times New Roman" panose="02020603050405020304" charset="0"/>
            <a:cs typeface="Times New Roman" panose="02020603050405020304" charset="0"/>
          </a:endParaRPr>
        </a:p>
      </dsp:txBody>
      <dsp:txXfrm rot="10800000">
        <a:off x="2695577" y="0"/>
        <a:ext cx="9074690" cy="1639389"/>
      </dsp:txXfrm>
    </dsp:sp>
    <dsp:sp modelId="{F8DF891C-0D10-4055-A8A8-3FC34ADEDC5B}">
      <dsp:nvSpPr>
        <dsp:cNvPr id="3" name="Овал 2"/>
        <dsp:cNvSpPr/>
      </dsp:nvSpPr>
      <dsp:spPr bwMode="white">
        <a:xfrm>
          <a:off x="1875883" y="0"/>
          <a:ext cx="1639389" cy="1639389"/>
        </a:xfrm>
        <a:prstGeom prst="ellipse">
          <a:avLst/>
        </a:prstGeom>
        <a:blipFill>
          <a:blip r:embed="rId1"/>
          <a:stretch>
            <a:fillRect/>
          </a:stretch>
        </a:blipFill>
      </dsp:spPr>
      <dsp:style>
        <a:lnRef idx="2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1875883" y="0"/>
        <a:ext cx="1639389" cy="1639389"/>
      </dsp:txXfrm>
    </dsp:sp>
    <dsp:sp modelId="{DC27DDA6-73A4-45AF-8B52-70E594C6E063}">
      <dsp:nvSpPr>
        <dsp:cNvPr id="6" name="Пятиугольник 5"/>
        <dsp:cNvSpPr/>
      </dsp:nvSpPr>
      <dsp:spPr bwMode="white">
        <a:xfrm rot="10800000">
          <a:off x="2695577" y="2049236"/>
          <a:ext cx="9074690" cy="1639389"/>
        </a:xfrm>
        <a:prstGeom prst="homePlate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lIns="722924" tIns="68580" rIns="128016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rPr>
            <a:t>90-жылдардың ортасына дейін. </a:t>
          </a:r>
          <a:r>
            <a:rPr lang="en-US" altLang="zh-CN" sz="1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rPr>
            <a:t>Цифрлы</a:t>
          </a:r>
          <a:r>
            <a:rPr lang="zh-CN" altLang="en-US" sz="1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rPr>
            <a:t> білім беру ресурстарын репликациялаудың негізгі құралы сыйымдылығы төмен дискеттер болды.</a:t>
          </a:r>
          <a:endParaRPr lang="zh-CN" altLang="en-US" sz="1800">
            <a:solidFill>
              <a:schemeClr val="dk1"/>
            </a:solidFill>
            <a:latin typeface="Times New Roman" panose="02020603050405020304" charset="0"/>
            <a:cs typeface="Times New Roman" panose="02020603050405020304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>
            <a:solidFill>
              <a:schemeClr val="dk1"/>
            </a:solidFill>
            <a:latin typeface="Times New Roman" panose="02020603050405020304" charset="0"/>
            <a:cs typeface="Times New Roman" panose="02020603050405020304" charset="0"/>
          </a:endParaRPr>
        </a:p>
      </dsp:txBody>
      <dsp:txXfrm rot="10800000">
        <a:off x="2695577" y="2049236"/>
        <a:ext cx="9074690" cy="1639389"/>
      </dsp:txXfrm>
    </dsp:sp>
    <dsp:sp modelId="{48C23F44-CDC2-4998-B9C4-F737C51D3228}">
      <dsp:nvSpPr>
        <dsp:cNvPr id="5" name="Овал 4"/>
        <dsp:cNvSpPr/>
      </dsp:nvSpPr>
      <dsp:spPr bwMode="white">
        <a:xfrm>
          <a:off x="1875883" y="2049236"/>
          <a:ext cx="1639389" cy="1639389"/>
        </a:xfrm>
        <a:prstGeom prst="ellipse">
          <a:avLst/>
        </a:prstGeom>
        <a:blipFill>
          <a:blip r:embed="rId2"/>
          <a:stretch>
            <a:fillRect/>
          </a:stretch>
        </a:blipFill>
      </dsp:spPr>
      <dsp:style>
        <a:lnRef idx="2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1875883" y="2049236"/>
        <a:ext cx="1639389" cy="1639389"/>
      </dsp:txXfrm>
    </dsp:sp>
    <dsp:sp modelId="{00C34D87-B2DD-493A-BAA2-1A14EA17DEB1}">
      <dsp:nvSpPr>
        <dsp:cNvPr id="8" name="Пятиугольник 7"/>
        <dsp:cNvSpPr/>
      </dsp:nvSpPr>
      <dsp:spPr bwMode="white">
        <a:xfrm rot="10800000">
          <a:off x="2695577" y="4098471"/>
          <a:ext cx="9074690" cy="1639389"/>
        </a:xfrm>
        <a:prstGeom prst="homePlate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lIns="722924" tIns="68580" rIns="128016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rPr>
            <a:t>CD-ROM\RW </a:t>
          </a:r>
          <a:r>
            <a:rPr lang="en-US" altLang="zh-CN" sz="1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rPr>
            <a:t>дискілерінің таралған кезеңі.</a:t>
          </a:r>
          <a:endParaRPr lang="en-US" altLang="zh-CN" sz="1800">
            <a:solidFill>
              <a:schemeClr val="dk1"/>
            </a:solidFill>
            <a:latin typeface="Times New Roman" panose="02020603050405020304" charset="0"/>
            <a:cs typeface="Times New Roman" panose="02020603050405020304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90-жылдардың аяғына қарай мультимедиялық технологиялар кеңінен қолжетімді </a:t>
          </a:r>
          <a:r>
            <a:rPr lang="en-US" alt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болды</a:t>
          </a:r>
          <a:r>
            <a:rPr 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. Осы кезеңде АҚШ-тағы мектеп оқулықтарын</a:t>
          </a:r>
          <a:r>
            <a:rPr lang="en-US" alt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 цифрландырды</a:t>
          </a:r>
          <a:r>
            <a:rPr lang="zh-CN" sz="1800">
              <a:solidFill>
                <a:srgbClr val="1F1F1F"/>
              </a:solidFill>
              <a:latin typeface="Times New Roman" panose="02020603050405020304" charset="0"/>
              <a:cs typeface="Times New Roman" panose="02020603050405020304" charset="0"/>
              <a:sym typeface="+mn-ea"/>
            </a:rPr>
            <a:t>.</a:t>
          </a:r>
          <a:endParaRPr lang="en-US" altLang="zh-CN" sz="1800">
            <a:solidFill>
              <a:schemeClr val="dk1"/>
            </a:solidFill>
            <a:latin typeface="Times New Roman" panose="02020603050405020304" charset="0"/>
            <a:cs typeface="Times New Roman" panose="02020603050405020304" charset="0"/>
          </a:endParaRPr>
        </a:p>
      </dsp:txBody>
      <dsp:txXfrm rot="10800000">
        <a:off x="2695577" y="4098471"/>
        <a:ext cx="9074690" cy="1639389"/>
      </dsp:txXfrm>
    </dsp:sp>
    <dsp:sp modelId="{69DE5637-6198-4292-ADFF-69DC2A063BC5}">
      <dsp:nvSpPr>
        <dsp:cNvPr id="7" name="Овал 6"/>
        <dsp:cNvSpPr/>
      </dsp:nvSpPr>
      <dsp:spPr bwMode="white">
        <a:xfrm>
          <a:off x="1875883" y="4098471"/>
          <a:ext cx="1639389" cy="1639389"/>
        </a:xfrm>
        <a:prstGeom prst="ellipse">
          <a:avLst/>
        </a:prstGeom>
        <a:blipFill>
          <a:blip r:embed="rId3"/>
          <a:stretch>
            <a:fillRect/>
          </a:stretch>
        </a:blipFill>
      </dsp:spPr>
      <dsp:style>
        <a:lnRef idx="2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1875883" y="4098471"/>
        <a:ext cx="1639389" cy="1639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396000"/>
            <a:ext cx="10969200" cy="705600"/>
          </a:xfrm>
        </p:spPr>
        <p:txBody>
          <a:bodyPr wrap="square" lIns="0" tIns="0" rIns="0" bIns="0">
            <a:normAutofit/>
          </a:bodyPr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 algn="ctr">
              <a:defRPr sz="3200" u="none" strike="noStrike" kern="1200" cap="none" spc="0" normalizeH="0">
                <a:solidFill>
                  <a:srgbClr val="333333"/>
                </a:solidFill>
                <a:uFillTx/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关系图"/>
          <p:cNvPicPr>
            <a:picLocks noChangeAspect="1"/>
          </p:cNvPicPr>
          <p:nvPr/>
        </p:nvPicPr>
        <p:blipFill>
          <a:blip r:embed="rId2"/>
          <a:srcRect r="2528" b="10909"/>
          <a:stretch>
            <a:fillRect/>
          </a:stretch>
        </p:blipFill>
        <p:spPr>
          <a:xfrm>
            <a:off x="239184" y="692150"/>
            <a:ext cx="11885083" cy="611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117" y="549275"/>
            <a:ext cx="12192000" cy="15113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ChangeArrowheads="1"/>
          </p:cNvSpPr>
          <p:nvPr>
            <p:ph type="subTitle" idx="1"/>
          </p:nvPr>
        </p:nvSpPr>
        <p:spPr>
          <a:xfrm>
            <a:off x="2544233" y="2492375"/>
            <a:ext cx="7393517" cy="12223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056" name="Rectangle 8"/>
          <p:cNvSpPr>
            <a:spLocks noChangeArrowheads="1"/>
          </p:cNvSpPr>
          <p:nvPr>
            <p:ph type="ctrTitle"/>
          </p:nvPr>
        </p:nvSpPr>
        <p:spPr>
          <a:xfrm>
            <a:off x="1007533" y="620713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11" name="Rectangle 4"/>
          <p:cNvSpPr>
            <a:spLocks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17" y="333375"/>
            <a:ext cx="12192000" cy="100965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7" name="Picture 3" descr="关系图"/>
          <p:cNvPicPr>
            <a:picLocks noChangeAspect="1"/>
          </p:cNvPicPr>
          <p:nvPr/>
        </p:nvPicPr>
        <p:blipFill>
          <a:blip r:embed="rId13"/>
          <a:srcRect t="1094" r="8122" b="13318"/>
          <a:stretch>
            <a:fillRect/>
          </a:stretch>
        </p:blipFill>
        <p:spPr>
          <a:xfrm>
            <a:off x="7730067" y="4438650"/>
            <a:ext cx="4453467" cy="233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Rectangle 4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5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30" name="Rectangle 6"/>
          <p:cNvSpPr>
            <a:spLocks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ldLvl="0" animBg="1"/>
      <p:bldP spid="1028" grpId="0" bldLvl="0"/>
    </p:bld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tags" Target="../tags/tag83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7.svg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85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109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7" Type="http://schemas.openxmlformats.org/officeDocument/2006/relationships/slideLayout" Target="../slideLayouts/slideLayout7.xml"/><Relationship Id="rId36" Type="http://schemas.openxmlformats.org/officeDocument/2006/relationships/image" Target="../media/image14.png"/><Relationship Id="rId35" Type="http://schemas.openxmlformats.org/officeDocument/2006/relationships/image" Target="../media/image13.png"/><Relationship Id="rId34" Type="http://schemas.openxmlformats.org/officeDocument/2006/relationships/image" Target="../media/image12.png"/><Relationship Id="rId33" Type="http://schemas.openxmlformats.org/officeDocument/2006/relationships/image" Target="../media/image11.png"/><Relationship Id="rId32" Type="http://schemas.openxmlformats.org/officeDocument/2006/relationships/image" Target="../media/image10.png"/><Relationship Id="rId31" Type="http://schemas.openxmlformats.org/officeDocument/2006/relationships/image" Target="../media/image9.jpeg"/><Relationship Id="rId30" Type="http://schemas.openxmlformats.org/officeDocument/2006/relationships/tags" Target="../tags/tag57.xml"/><Relationship Id="rId3" Type="http://schemas.openxmlformats.org/officeDocument/2006/relationships/tags" Target="../tags/tag30.xml"/><Relationship Id="rId29" Type="http://schemas.openxmlformats.org/officeDocument/2006/relationships/tags" Target="../tags/tag56.xml"/><Relationship Id="rId28" Type="http://schemas.openxmlformats.org/officeDocument/2006/relationships/tags" Target="../tags/tag55.xml"/><Relationship Id="rId27" Type="http://schemas.openxmlformats.org/officeDocument/2006/relationships/tags" Target="../tags/tag54.xml"/><Relationship Id="rId26" Type="http://schemas.openxmlformats.org/officeDocument/2006/relationships/tags" Target="../tags/tag53.xml"/><Relationship Id="rId25" Type="http://schemas.openxmlformats.org/officeDocument/2006/relationships/tags" Target="../tags/tag52.xml"/><Relationship Id="rId24" Type="http://schemas.openxmlformats.org/officeDocument/2006/relationships/tags" Target="../tags/tag51.xml"/><Relationship Id="rId23" Type="http://schemas.openxmlformats.org/officeDocument/2006/relationships/tags" Target="../tags/tag50.xml"/><Relationship Id="rId22" Type="http://schemas.openxmlformats.org/officeDocument/2006/relationships/tags" Target="../tags/tag49.xml"/><Relationship Id="rId21" Type="http://schemas.openxmlformats.org/officeDocument/2006/relationships/tags" Target="../tags/tag48.xml"/><Relationship Id="rId20" Type="http://schemas.openxmlformats.org/officeDocument/2006/relationships/tags" Target="../tags/tag47.xml"/><Relationship Id="rId2" Type="http://schemas.openxmlformats.org/officeDocument/2006/relationships/tags" Target="../tags/tag29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19.jpeg"/><Relationship Id="rId3" Type="http://schemas.openxmlformats.org/officeDocument/2006/relationships/tags" Target="../tags/tag60.xml"/><Relationship Id="rId29" Type="http://schemas.openxmlformats.org/officeDocument/2006/relationships/image" Target="../media/image18.jpeg"/><Relationship Id="rId28" Type="http://schemas.openxmlformats.org/officeDocument/2006/relationships/image" Target="../media/image17.jpeg"/><Relationship Id="rId27" Type="http://schemas.openxmlformats.org/officeDocument/2006/relationships/image" Target="../media/image16.jpeg"/><Relationship Id="rId26" Type="http://schemas.openxmlformats.org/officeDocument/2006/relationships/image" Target="../media/image15.png"/><Relationship Id="rId25" Type="http://schemas.openxmlformats.org/officeDocument/2006/relationships/tags" Target="../tags/tag82.xml"/><Relationship Id="rId24" Type="http://schemas.openxmlformats.org/officeDocument/2006/relationships/tags" Target="../tags/tag81.xml"/><Relationship Id="rId23" Type="http://schemas.openxmlformats.org/officeDocument/2006/relationships/tags" Target="../tags/tag80.xml"/><Relationship Id="rId22" Type="http://schemas.openxmlformats.org/officeDocument/2006/relationships/tags" Target="../tags/tag79.xml"/><Relationship Id="rId21" Type="http://schemas.openxmlformats.org/officeDocument/2006/relationships/tags" Target="../tags/tag78.xml"/><Relationship Id="rId20" Type="http://schemas.openxmlformats.org/officeDocument/2006/relationships/tags" Target="../tags/tag77.xml"/><Relationship Id="rId2" Type="http://schemas.openxmlformats.org/officeDocument/2006/relationships/tags" Target="../tags/tag59.xml"/><Relationship Id="rId19" Type="http://schemas.openxmlformats.org/officeDocument/2006/relationships/tags" Target="../tags/tag76.xml"/><Relationship Id="rId18" Type="http://schemas.openxmlformats.org/officeDocument/2006/relationships/tags" Target="../tags/tag7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23" y="324090"/>
            <a:ext cx="4814186" cy="5963483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422910" y="551815"/>
            <a:ext cx="6228080" cy="5507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4400" b="1">
                <a:latin typeface="Times New Roman" panose="02020603050405020304" charset="0"/>
                <a:cs typeface="Times New Roman" panose="02020603050405020304" charset="0"/>
              </a:rPr>
              <a:t>Жаратылыстану пәндерінде цифрлық білім беру платформаларын қолдану оқушылардың білім сапасын арттырудың бір жолы ретінде</a:t>
            </a:r>
            <a:endParaRPr lang="ru-RU" altLang="en-US" sz="4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   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>
              <a:buNone/>
            </a:pP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Платформаға қалай тіркелу қажет?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1. Интернет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тің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мекенжай жолағына https://www.plickers.com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сайтын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енгіз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есіз.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2. Тіркелу үшін беттің жоғарғы оң жақ бұрышындағы «Тіркелу» түймесін басып, ашылған терезеде толтырыңыз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немесе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Google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аккаунтыңыз арқылы кіріңіз. Ең ыңғайлысы егер де телефоныңыз бен, компьютеріңізде бір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Google аккаунт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болса, онда сізге осы тәсіл арқылы тіркелу ыңғайлы болады.</a:t>
            </a:r>
            <a:endParaRPr lang="en-US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Замещающее содержимое 4" descr="App and web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97600" y="2466975"/>
            <a:ext cx="5384800" cy="2367915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5559425" y="483870"/>
            <a:ext cx="5941695" cy="1369060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“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Plickers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”-ке қалай тіркелуге болады?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Өте ыңғайлы, қарапайым платформа</a:t>
            </a:r>
            <a:endParaRPr lang="en-US" altLang="ru-RU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rcRect l="694" t="6949"/>
          <a:stretch>
            <a:fillRect/>
          </a:stretch>
        </p:blipFill>
        <p:spPr>
          <a:xfrm>
            <a:off x="2158365" y="1174750"/>
            <a:ext cx="2286635" cy="4953000"/>
          </a:xfrm>
          <a:prstGeom prst="rect">
            <a:avLst/>
          </a:prstGeom>
        </p:spPr>
      </p:pic>
      <p:pic>
        <p:nvPicPr>
          <p:cNvPr id="6" name="Замещающее содержимое 5" descr="Show answer and graph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073275"/>
            <a:ext cx="5384800" cy="31546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Келесі платформа “</a:t>
            </a:r>
            <a:r>
              <a:rPr lang="en-US" altLang="ru-RU"/>
              <a:t>Educaplay</a:t>
            </a:r>
            <a:r>
              <a:rPr lang="en-US" altLang="en-US"/>
              <a:t>”</a:t>
            </a:r>
            <a:endParaRPr lang="en-US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Educaplay – ойын тапсырмалары мен жаттығуларын жасауға арналған платформаның атауы. Бұл қызмет бұрыннан таныс LearningApps-қа ұқсас. Оның көмегімен сіз интерактивті карталарды, басқатырғыштарды, кроссвордтарды, викториналарды, тесттерді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(қарапайым емес, ойын түрінде)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, интерактивті диктанттарды және тағы басқаларды тегін және шектеусіз жасай аласыз.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 descr="WhatsApp Image 2024-11-02 at 03.48.20"/>
          <p:cNvPicPr>
            <a:picLocks noChangeAspect="1"/>
          </p:cNvPicPr>
          <p:nvPr/>
        </p:nvPicPr>
        <p:blipFill>
          <a:blip r:embed="rId1"/>
          <a:srcRect l="-2037" t="3723" r="1303" b="10482"/>
          <a:stretch>
            <a:fillRect/>
          </a:stretch>
        </p:blipFill>
        <p:spPr>
          <a:xfrm>
            <a:off x="7013575" y="1311275"/>
            <a:ext cx="3140710" cy="5443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  </a:t>
            </a:r>
            <a:endParaRPr lang="en-US" altLang="ru-RU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197600" y="2129790"/>
            <a:ext cx="5384800" cy="2734945"/>
          </a:xfrm>
        </p:spPr>
        <p:txBody>
          <a:bodyPr/>
          <a:p>
            <a:pPr algn="just"/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Әсіресе қосымша тапсырмалар ретінде оқушыларға үйге беруге болатын, онлайн немесе мектептегі сабақтарда қолдануға болатын ыңғайлы және қызық платформа.</a:t>
            </a:r>
            <a:endParaRPr lang="en-US" altLang="ru-RU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602605" y="5099050"/>
            <a:ext cx="5654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u="sng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https://www.educaplay.com/learning-resources/20417954-learning_resource.html</a:t>
            </a:r>
            <a:r>
              <a:rPr lang="en-US" altLang="ru-RU" u="sng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altLang="ru-RU" u="sng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WhatsApp Video 2024-11-06 at 05.39.52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57045" y="666750"/>
            <a:ext cx="2718435" cy="515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Wordwall</a:t>
            </a:r>
            <a:endParaRPr lang="en-US" altLang="en-US"/>
          </a:p>
        </p:txBody>
      </p:sp>
      <p:pic>
        <p:nvPicPr>
          <p:cNvPr id="5" name="Замещающее содержимое 4" descr="WhatsApp Image 2024-11-06 at 05.13.2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842135"/>
            <a:ext cx="5384800" cy="4041775"/>
          </a:xfrm>
          <a:prstGeom prst="rect">
            <a:avLst/>
          </a:prstGeom>
        </p:spPr>
      </p:pic>
      <p:pic>
        <p:nvPicPr>
          <p:cNvPr id="6" name="Замещающее содержимое 5" descr="WhatsApp Image 2024-11-06 at 05.14.5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971040"/>
            <a:ext cx="5384800" cy="37833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  </a:t>
            </a:r>
            <a:endParaRPr lang="en-US" altLang="ru-RU"/>
          </a:p>
        </p:txBody>
      </p:sp>
      <p:pic>
        <p:nvPicPr>
          <p:cNvPr id="5" name="Замещающее содержимое 4" descr="WhatsApp Image 2024-11-06 at 05.09.58"/>
          <p:cNvPicPr>
            <a:picLocks noChangeAspect="1"/>
          </p:cNvPicPr>
          <p:nvPr>
            <p:ph sz="half" idx="1"/>
          </p:nvPr>
        </p:nvPicPr>
        <p:blipFill>
          <a:blip r:embed="rId1"/>
          <a:srcRect t="24991" b="8547"/>
          <a:stretch>
            <a:fillRect/>
          </a:stretch>
        </p:blipFill>
        <p:spPr>
          <a:xfrm>
            <a:off x="935990" y="1840865"/>
            <a:ext cx="3183255" cy="4587875"/>
          </a:xfrm>
          <a:prstGeom prst="rect">
            <a:avLst/>
          </a:prstGeom>
        </p:spPr>
      </p:pic>
      <p:pic>
        <p:nvPicPr>
          <p:cNvPr id="6" name="Замещающее содержимое 5" descr="WhatsApp Image 2024-11-06 at 05.18.2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9305" y="1840865"/>
            <a:ext cx="3137535" cy="4431665"/>
          </a:xfrm>
          <a:prstGeom prst="rect">
            <a:avLst/>
          </a:prstGeom>
        </p:spPr>
      </p:pic>
      <p:pic>
        <p:nvPicPr>
          <p:cNvPr id="7" name="WhatsApp Video 2024-11-06 at 05.10.26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80170" y="1720850"/>
            <a:ext cx="1976120" cy="432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WhatsApp Image 2024-11-06 at 05.20.14"/>
          <p:cNvPicPr>
            <a:picLocks noChangeAspect="1"/>
          </p:cNvPicPr>
          <p:nvPr>
            <p:ph sz="half" idx="1"/>
          </p:nvPr>
        </p:nvPicPr>
        <p:blipFill>
          <a:blip r:embed="rId1"/>
          <a:srcRect t="22012" b="27890"/>
          <a:stretch>
            <a:fillRect/>
          </a:stretch>
        </p:blipFill>
        <p:spPr>
          <a:xfrm>
            <a:off x="3740785" y="480695"/>
            <a:ext cx="5310505" cy="57696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LearningApps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pPr algn="just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LearningApps.org -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бұл интерактивті, мультемедиялы, көпсалалы платформа.</a:t>
            </a:r>
            <a:endParaRPr lang="en-US" altLang="ru-RU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LearningApps - жеке тапсырмаларды жасауға, жарияланғандарды өңдеуге және басқаларды аяқтауға болатын тегін онлайн платформа. </a:t>
            </a:r>
            <a:endParaRPr lang="en-US" altLang="ru-RU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WhatsApp Image 2024-11-02 at 03.55.31"/>
          <p:cNvPicPr>
            <a:picLocks noChangeAspect="1"/>
          </p:cNvPicPr>
          <p:nvPr>
            <p:ph sz="half" idx="2"/>
          </p:nvPr>
        </p:nvPicPr>
        <p:blipFill>
          <a:blip r:embed="rId1"/>
          <a:srcRect l="1621" t="6840" r="768" b="25364"/>
          <a:stretch>
            <a:fillRect/>
          </a:stretch>
        </p:blipFill>
        <p:spPr>
          <a:xfrm>
            <a:off x="6096000" y="1505585"/>
            <a:ext cx="2179320" cy="3279140"/>
          </a:xfrm>
          <a:prstGeom prst="rect">
            <a:avLst/>
          </a:prstGeom>
        </p:spPr>
      </p:pic>
      <p:pic>
        <p:nvPicPr>
          <p:cNvPr id="6" name="Изображение 5" descr="WhatsApp Image 2024-11-02 at 03.55.32"/>
          <p:cNvPicPr>
            <a:picLocks noChangeAspect="1"/>
          </p:cNvPicPr>
          <p:nvPr/>
        </p:nvPicPr>
        <p:blipFill>
          <a:blip r:embed="rId2"/>
          <a:srcRect l="-1524" t="12176" r="-1524" b="55185"/>
          <a:stretch>
            <a:fillRect/>
          </a:stretch>
        </p:blipFill>
        <p:spPr>
          <a:xfrm>
            <a:off x="8376920" y="1505585"/>
            <a:ext cx="3262630" cy="2238375"/>
          </a:xfrm>
          <a:prstGeom prst="rect">
            <a:avLst/>
          </a:prstGeom>
        </p:spPr>
      </p:pic>
      <p:pic>
        <p:nvPicPr>
          <p:cNvPr id="7" name="Изображение 6" descr="WhatsApp Image 2024-11-02 at 03.55.31 (1)"/>
          <p:cNvPicPr>
            <a:picLocks noChangeAspect="1"/>
          </p:cNvPicPr>
          <p:nvPr/>
        </p:nvPicPr>
        <p:blipFill>
          <a:blip r:embed="rId3"/>
          <a:srcRect l="1003" t="12370" r="7842" b="55870"/>
          <a:stretch>
            <a:fillRect/>
          </a:stretch>
        </p:blipFill>
        <p:spPr>
          <a:xfrm>
            <a:off x="8608060" y="3935730"/>
            <a:ext cx="3031490" cy="2095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“</a:t>
            </a:r>
            <a:r>
              <a:rPr lang="en-US" altLang="en-US"/>
              <a:t>Quizizz</a:t>
            </a:r>
            <a:r>
              <a:rPr lang="en-US" altLang="en-US"/>
              <a:t>” платформасы</a:t>
            </a:r>
            <a:endParaRPr lang="en-US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631315"/>
            <a:ext cx="5384800" cy="4038600"/>
          </a:xfrm>
          <a:prstGeom prst="rect">
            <a:avLst/>
          </a:prstGeom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197600" y="1726565"/>
            <a:ext cx="5384800" cy="4953000"/>
          </a:xfrm>
        </p:spPr>
        <p:txBody>
          <a:bodyPr/>
          <a:p>
            <a:pPr algn="just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Quizizz – сауалнамалар мен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викториналар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жасауға арналған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платформа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. Өтілген тақырыптар бойынша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оқушылардың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білімін тексеруге, бақылау жұмыстарын жүргізуге және үй тапсырмасын құруға тамаша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, таптырмас платформа.</a:t>
            </a:r>
            <a:endParaRPr lang="en-US" altLang="ru-RU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Online Test Pad</a:t>
            </a:r>
            <a:endParaRPr lang="ru-RU" altLang="en-US"/>
          </a:p>
        </p:txBody>
      </p:sp>
      <p:pic>
        <p:nvPicPr>
          <p:cNvPr id="5" name="Замещающее содержимое 4" descr="WhatsApp Image 2024-11-06 at 04.39.56"/>
          <p:cNvPicPr>
            <a:picLocks noChangeAspect="1"/>
          </p:cNvPicPr>
          <p:nvPr>
            <p:ph sz="half" idx="1"/>
          </p:nvPr>
        </p:nvPicPr>
        <p:blipFill>
          <a:blip r:embed="rId1"/>
          <a:srcRect t="5838"/>
          <a:stretch>
            <a:fillRect/>
          </a:stretch>
        </p:blipFill>
        <p:spPr>
          <a:xfrm>
            <a:off x="486410" y="1798320"/>
            <a:ext cx="2337435" cy="4772660"/>
          </a:xfrm>
          <a:prstGeom prst="rect">
            <a:avLst/>
          </a:prstGeom>
        </p:spPr>
      </p:pic>
      <p:pic>
        <p:nvPicPr>
          <p:cNvPr id="6" name="Замещающее содержимое 5" descr="WhatsApp Image 2024-11-06 at 04.39.57 (2)"/>
          <p:cNvPicPr>
            <a:picLocks noChangeAspect="1"/>
          </p:cNvPicPr>
          <p:nvPr>
            <p:ph sz="half" idx="2"/>
          </p:nvPr>
        </p:nvPicPr>
        <p:blipFill>
          <a:blip r:embed="rId2"/>
          <a:srcRect t="5951"/>
          <a:stretch>
            <a:fillRect/>
          </a:stretch>
        </p:blipFill>
        <p:spPr>
          <a:xfrm>
            <a:off x="3314700" y="1798320"/>
            <a:ext cx="2292985" cy="4676775"/>
          </a:xfrm>
          <a:prstGeom prst="rect">
            <a:avLst/>
          </a:prstGeom>
        </p:spPr>
      </p:pic>
      <p:pic>
        <p:nvPicPr>
          <p:cNvPr id="7" name="Изображение 6" descr="WhatsApp Image 2024-11-06 at 04.39.57"/>
          <p:cNvPicPr>
            <a:picLocks noChangeAspect="1"/>
          </p:cNvPicPr>
          <p:nvPr/>
        </p:nvPicPr>
        <p:blipFill>
          <a:blip r:embed="rId3"/>
          <a:srcRect t="4733"/>
          <a:stretch>
            <a:fillRect/>
          </a:stretch>
        </p:blipFill>
        <p:spPr>
          <a:xfrm>
            <a:off x="5981065" y="1732915"/>
            <a:ext cx="2245360" cy="4639945"/>
          </a:xfrm>
          <a:prstGeom prst="rect">
            <a:avLst/>
          </a:prstGeom>
        </p:spPr>
      </p:pic>
      <p:pic>
        <p:nvPicPr>
          <p:cNvPr id="8" name="Изображение 7" descr="WhatsApp Image 2024-11-06 at 04.39.58"/>
          <p:cNvPicPr>
            <a:picLocks noChangeAspect="1"/>
          </p:cNvPicPr>
          <p:nvPr/>
        </p:nvPicPr>
        <p:blipFill>
          <a:blip r:embed="rId4"/>
          <a:srcRect t="4931" r="1475" b="9292"/>
          <a:stretch>
            <a:fillRect/>
          </a:stretch>
        </p:blipFill>
        <p:spPr>
          <a:xfrm>
            <a:off x="8599805" y="1732915"/>
            <a:ext cx="2375535" cy="46399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 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790575" y="845820"/>
            <a:ext cx="6573520" cy="3064510"/>
          </a:xfrm>
        </p:spPr>
        <p:txBody>
          <a:bodyPr/>
          <a:p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Белгілі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бір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нәрсе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Сіз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үшін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аса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маңызды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болса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оған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қол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жеткізу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мүмкіндігіңіз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аз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болғанына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қарамастан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оны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жүзеге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асырасыз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».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r">
              <a:buNone/>
            </a:pP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Илон Маск</a:t>
            </a:r>
            <a:endParaRPr lang="ru-RU" i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496810" y="1294765"/>
            <a:ext cx="4085590" cy="438467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" y="3429000"/>
            <a:ext cx="4156075" cy="3117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1a6f968df40481132b1959a5531f00cb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30905" y="260350"/>
            <a:ext cx="5005070" cy="1363980"/>
          </a:xfrm>
          <a:prstGeom prst="rect">
            <a:avLst/>
          </a:prstGeom>
        </p:spPr>
      </p:pic>
      <p:pic>
        <p:nvPicPr>
          <p:cNvPr id="6" name="Замещающее содержимое 5" descr="WhatsApp Image 2024-11-06 at 04.42.50"/>
          <p:cNvPicPr>
            <a:picLocks noChangeAspect="1"/>
          </p:cNvPicPr>
          <p:nvPr>
            <p:ph sz="half" idx="2"/>
          </p:nvPr>
        </p:nvPicPr>
        <p:blipFill>
          <a:blip r:embed="rId2"/>
          <a:srcRect t="5584"/>
          <a:stretch>
            <a:fillRect/>
          </a:stretch>
        </p:blipFill>
        <p:spPr>
          <a:xfrm>
            <a:off x="641985" y="2004695"/>
            <a:ext cx="2087245" cy="4273550"/>
          </a:xfrm>
          <a:prstGeom prst="rect">
            <a:avLst/>
          </a:prstGeom>
        </p:spPr>
      </p:pic>
      <p:pic>
        <p:nvPicPr>
          <p:cNvPr id="7" name="Изображение 6" descr="WhatsApp Image 2024-11-06 at 04.42.38"/>
          <p:cNvPicPr>
            <a:picLocks noChangeAspect="1"/>
          </p:cNvPicPr>
          <p:nvPr/>
        </p:nvPicPr>
        <p:blipFill>
          <a:blip r:embed="rId3"/>
          <a:srcRect t="5584"/>
          <a:stretch>
            <a:fillRect/>
          </a:stretch>
        </p:blipFill>
        <p:spPr>
          <a:xfrm>
            <a:off x="3177540" y="2004695"/>
            <a:ext cx="2086610" cy="4273550"/>
          </a:xfrm>
          <a:prstGeom prst="rect">
            <a:avLst/>
          </a:prstGeom>
        </p:spPr>
      </p:pic>
      <p:pic>
        <p:nvPicPr>
          <p:cNvPr id="8" name="Изображение 7" descr="WhatsApp Image 2024-11-06 at 04.42.48 (1)"/>
          <p:cNvPicPr>
            <a:picLocks noChangeAspect="1"/>
          </p:cNvPicPr>
          <p:nvPr/>
        </p:nvPicPr>
        <p:blipFill>
          <a:blip r:embed="rId4"/>
          <a:srcRect t="5584"/>
          <a:stretch>
            <a:fillRect/>
          </a:stretch>
        </p:blipFill>
        <p:spPr>
          <a:xfrm>
            <a:off x="5712460" y="2004695"/>
            <a:ext cx="2157730" cy="427291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8318500" y="2249170"/>
            <a:ext cx="34563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3600">
                <a:latin typeface="Times New Roman" panose="02020603050405020304" charset="0"/>
                <a:cs typeface="Times New Roman" panose="02020603050405020304" charset="0"/>
              </a:rPr>
              <a:t>Excel </a:t>
            </a:r>
            <a:r>
              <a:rPr lang="en-US" altLang="ru-RU" sz="3600">
                <a:latin typeface="Times New Roman" panose="02020603050405020304" charset="0"/>
                <a:cs typeface="Times New Roman" panose="02020603050405020304" charset="0"/>
              </a:rPr>
              <a:t>форматында </a:t>
            </a:r>
            <a:endParaRPr lang="en-US" altLang="ru-RU" sz="3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3600">
                <a:latin typeface="Times New Roman" panose="02020603050405020304" charset="0"/>
                <a:cs typeface="Times New Roman" panose="02020603050405020304" charset="0"/>
              </a:rPr>
              <a:t>қорытындыны жүктеп алып ата-анаға жіберуге болады.</a:t>
            </a:r>
            <a:endParaRPr lang="en-US" altLang="ru-RU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D-ID </a:t>
            </a:r>
            <a:r>
              <a:rPr lang="en-US" altLang="ru-RU"/>
              <a:t>платформасы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pPr algn="just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Studio D-ID —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суреттер мен адамдадың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бейнелер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ін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сөйлетіп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жұмыс істейтін бейне жасау платформасы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Бұл жерде өзіңізге ұнаған фотоны не аваны таңдап текст қоясыз. Содан соң жасанды интеллект сол суретті сіздің қойған текстіңізді пайдаланып сөйлетеді.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WhatsApp Video 2024-11-02 at 05.36.5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61200" y="1417955"/>
            <a:ext cx="3951605" cy="4070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sym typeface="+mn-ea"/>
              </a:rPr>
              <a:t>ChatGPT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Өзіңіздің ұялы телефоныңызға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Play Market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-тен немесе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AppStore-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дан </a:t>
            </a:r>
            <a:r>
              <a:rPr lang="en-US" sz="28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ChatGPT</a:t>
            </a:r>
            <a:r>
              <a:rPr lang="en-US" altLang="en-US" sz="28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платформасын жүктеп алсаңыз болады. Тіркеліп болған соң, бұйырмалы райда сөйлемді жазсаңыз, сізге қажетті ақпаратты бірер-минут ішінде тауып береді.</a:t>
            </a:r>
            <a:endParaRPr lang="en-US" altLang="en-US" sz="28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Изображение 4" descr="WhatsApp Image 2024-11-02 at 05.40.24"/>
          <p:cNvPicPr>
            <a:picLocks noChangeAspect="1"/>
          </p:cNvPicPr>
          <p:nvPr/>
        </p:nvPicPr>
        <p:blipFill>
          <a:blip r:embed="rId1"/>
          <a:srcRect l="241" t="5667" r="3895" b="10667"/>
          <a:stretch>
            <a:fillRect/>
          </a:stretch>
        </p:blipFill>
        <p:spPr>
          <a:xfrm>
            <a:off x="7801610" y="1457960"/>
            <a:ext cx="2542540" cy="4811395"/>
          </a:xfrm>
          <a:prstGeom prst="rect">
            <a:avLst/>
          </a:prstGeom>
        </p:spPr>
      </p:pic>
      <p:pic>
        <p:nvPicPr>
          <p:cNvPr id="6" name="Изображение 5" descr="WhatsApp Image 2024-11-02 at 05.40.24 (1)"/>
          <p:cNvPicPr>
            <a:picLocks noChangeAspect="1"/>
          </p:cNvPicPr>
          <p:nvPr/>
        </p:nvPicPr>
        <p:blipFill>
          <a:blip r:embed="rId2"/>
          <a:srcRect t="6620" b="68278"/>
          <a:stretch>
            <a:fillRect/>
          </a:stretch>
        </p:blipFill>
        <p:spPr>
          <a:xfrm>
            <a:off x="3239135" y="5062855"/>
            <a:ext cx="3162935" cy="17214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Фотоларды жаңартуға болатын 2 платформа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ru-RU" altLang="en-US">
                <a:sym typeface="+mn-ea"/>
              </a:rPr>
              <a:t>Upscale.Pro</a:t>
            </a:r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altLang="ru-RU"/>
              <a:t>MyHeritage </a:t>
            </a:r>
            <a:endParaRPr lang="en-US" altLang="ru-RU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092325" y="3096260"/>
            <a:ext cx="780097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Бұл платформалар арқылы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ү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лкейтетін 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немесе жаңартқыңыз келетін суретті 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жүктеп салыңыз жән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 оны осы платформа арқылы бірнеше секундта суретті өңдеп, жаңарты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 алуға болады.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Дейін және кейін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Изображение 5" descr="карл линей-Comparis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255" y="1417955"/>
            <a:ext cx="10909935" cy="62128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Suno</a:t>
            </a:r>
            <a:endParaRPr lang="en-US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n-US" altLang="ru-RU"/>
              <a:t>Suno - </a:t>
            </a:r>
            <a:r>
              <a:rPr lang="en-US" altLang="ru-RU"/>
              <a:t>бұл кез келген өлең жолдарын алып </a:t>
            </a:r>
            <a:r>
              <a:rPr lang="en-US" altLang="ru-RU"/>
              <a:t>Suno </a:t>
            </a:r>
            <a:r>
              <a:rPr lang="en-US" altLang="ru-RU"/>
              <a:t>платформасына салып ән қылып жаттайтын платформа.</a:t>
            </a:r>
            <a:endParaRPr lang="en-US" altLang="ru-RU"/>
          </a:p>
        </p:txBody>
      </p:sp>
      <p:pic>
        <p:nvPicPr>
          <p:cNvPr id="4" name="Замещающее содержимое 3" descr="images (4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446645" y="1673860"/>
            <a:ext cx="3320415" cy="3320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 “Мыс” туралы ән</a:t>
            </a:r>
            <a:endParaRPr lang="en-US" altLang="ru-RU"/>
          </a:p>
        </p:txBody>
      </p:sp>
      <p:pic>
        <p:nvPicPr>
          <p:cNvPr id="5" name="Замещающее содержимое 4" descr="content_copper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89990" y="1981200"/>
            <a:ext cx="4543425" cy="3545205"/>
          </a:xfrm>
          <a:prstGeom prst="rect">
            <a:avLst/>
          </a:prstGeom>
        </p:spPr>
      </p:pic>
      <p:pic>
        <p:nvPicPr>
          <p:cNvPr id="6" name="Мен созылғыш, жұмсақ металл мыс деген,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7085" y="256730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6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Hedra.com</a:t>
            </a:r>
            <a:endParaRPr lang="en-US" altLang="ru-RU"/>
          </a:p>
        </p:txBody>
      </p:sp>
      <p:pic>
        <p:nvPicPr>
          <p:cNvPr id="5" name="Замещающее содержимое 4" descr="6683c6fe998dfcf4d3dbbc7a_hedra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11200" y="1695450"/>
            <a:ext cx="5384800" cy="3094355"/>
          </a:xfrm>
          <a:prstGeom prst="rect">
            <a:avLst/>
          </a:prstGeom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pPr algn="just"/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суреттер мен адамдадың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бейнелер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ін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сөйлетіп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жұмыс істейтін бейне жасау платформасы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Бұл жерде өзіңізге ұнаған фотоны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не аваны таңдап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аудио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қоясыз. Содан соң жасанды интеллект сол суретті сіздің қойған текстіңізді пайдаланып сөйлетеді.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 descr="WhatsApp Image 2024-11-06 at 04.26.3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9240" y="1600200"/>
            <a:ext cx="2587625" cy="5611495"/>
          </a:xfrm>
          <a:prstGeom prst="rect">
            <a:avLst/>
          </a:prstGeom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Аудио қою үшін біз телеграмм каналға кіріп “TTS - Мәтінді сөйлету” каналына кіріп, дауысты таңдап мәтінді жіберсек, лезде сізге аудио жібереді. Сол аудионы өз құрылғыңызға жүктеп алып, содан соң Hedra.com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сайтындағы аудио бөлімшесіндегі “загрузить” батырмасын басасыздар. </a:t>
            </a:r>
            <a:endParaRPr lang="en-US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6" name="Изображение 5" descr="WhatsApp Image 2024-11-06 at 04.26.31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075" y="1602105"/>
            <a:ext cx="2586990" cy="56095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  </a:t>
            </a:r>
            <a:endParaRPr lang="en-US" altLang="ru-RU"/>
          </a:p>
        </p:txBody>
      </p:sp>
      <p:pic>
        <p:nvPicPr>
          <p:cNvPr id="5" name="Замещающее содержимое 4" descr="WhatsApp Image 2024-11-06 at 04.26.31 (2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752600"/>
            <a:ext cx="2087245" cy="4526280"/>
          </a:xfrm>
          <a:prstGeom prst="rect">
            <a:avLst/>
          </a:prstGeom>
        </p:spPr>
      </p:pic>
      <p:pic>
        <p:nvPicPr>
          <p:cNvPr id="6" name="Замещающее содержимое 5" descr="WhatsApp Image 2024-11-06 at 04.26.31 (3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7530" y="1752600"/>
            <a:ext cx="2087245" cy="45262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01373" y="3199130"/>
            <a:ext cx="490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ru-RU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Hedra.com</a:t>
            </a:r>
            <a:endParaRPr lang="en-US" altLang="ru-RU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Freeform 7"/>
          <p:cNvSpPr/>
          <p:nvPr/>
        </p:nvSpPr>
        <p:spPr>
          <a:xfrm>
            <a:off x="15201900" y="-67466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/>
          <p:cNvSpPr/>
          <p:nvPr/>
        </p:nvSpPr>
        <p:spPr>
          <a:xfrm>
            <a:off x="15328900" y="-54766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/>
          <p:cNvSpPr/>
          <p:nvPr/>
        </p:nvSpPr>
        <p:spPr>
          <a:xfrm>
            <a:off x="15455900" y="-42066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8430895" y="4052570"/>
            <a:ext cx="1288415" cy="124079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1" name="椭圆 45"/>
          <p:cNvSpPr/>
          <p:nvPr>
            <p:custDataLst>
              <p:tags r:id="rId3"/>
            </p:custDataLst>
          </p:nvPr>
        </p:nvSpPr>
        <p:spPr>
          <a:xfrm rot="20825450">
            <a:off x="4835525" y="3065145"/>
            <a:ext cx="4256405" cy="93535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40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Б</a:t>
            </a:r>
            <a:r>
              <a:rPr lang="en-US" altLang="en-US" sz="28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ілім беруді цифрландыру</a:t>
            </a:r>
            <a:endParaRPr lang="en-US" altLang="en-US" sz="2800" b="1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2" name="椭圆 33"/>
          <p:cNvSpPr/>
          <p:nvPr>
            <p:custDataLst>
              <p:tags r:id="rId4"/>
            </p:custDataLst>
          </p:nvPr>
        </p:nvSpPr>
        <p:spPr>
          <a:xfrm rot="20825450">
            <a:off x="4373563" y="2659063"/>
            <a:ext cx="5310407" cy="1717638"/>
          </a:xfrm>
          <a:prstGeom prst="ellipse">
            <a:avLst/>
          </a:prstGeom>
          <a:noFill/>
          <a:ln w="28575">
            <a:gradFill>
              <a:gsLst>
                <a:gs pos="43800">
                  <a:schemeClr val="accent2">
                    <a:alpha val="70000"/>
                  </a:schemeClr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4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prstClr val="white"/>
              </a:solidFill>
              <a:latin typeface="+mn-lt"/>
              <a:sym typeface="Arial" panose="020B0604020202020204" pitchFamily="34" charset="0"/>
            </a:endParaRPr>
          </a:p>
        </p:txBody>
      </p:sp>
      <p:sp>
        <p:nvSpPr>
          <p:cNvPr id="23" name="直接连接符 12"/>
          <p:cNvSpPr/>
          <p:nvPr>
            <p:custDataLst>
              <p:tags r:id="rId5"/>
            </p:custDataLst>
          </p:nvPr>
        </p:nvSpPr>
        <p:spPr>
          <a:xfrm rot="20825450">
            <a:off x="5004753" y="2927668"/>
            <a:ext cx="4047490" cy="1179830"/>
          </a:xfrm>
          <a:prstGeom prst="arc">
            <a:avLst>
              <a:gd name="adj1" fmla="val 20527655"/>
              <a:gd name="adj2" fmla="val 873588"/>
            </a:avLst>
          </a:prstGeom>
          <a:noFill/>
          <a:ln cap="rnd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prstClr val="white"/>
              </a:solidFill>
              <a:latin typeface="+mn-lt"/>
              <a:sym typeface="Arial" panose="020B0604020202020204" pitchFamily="34" charset="0"/>
            </a:endParaRPr>
          </a:p>
        </p:txBody>
      </p:sp>
      <p:sp>
        <p:nvSpPr>
          <p:cNvPr id="25" name="椭圆 1"/>
          <p:cNvSpPr/>
          <p:nvPr>
            <p:custDataLst>
              <p:tags r:id="rId6"/>
            </p:custDataLst>
          </p:nvPr>
        </p:nvSpPr>
        <p:spPr>
          <a:xfrm rot="20825450">
            <a:off x="4743133" y="2851468"/>
            <a:ext cx="4570917" cy="1332356"/>
          </a:xfrm>
          <a:prstGeom prst="arc">
            <a:avLst>
              <a:gd name="adj1" fmla="val 8633663"/>
              <a:gd name="adj2" fmla="val 11984035"/>
            </a:avLst>
          </a:prstGeom>
          <a:noFill/>
          <a:ln w="6350">
            <a:gradFill flip="none" rotWithShape="1">
              <a:gsLst>
                <a:gs pos="0">
                  <a:schemeClr val="accent2">
                    <a:alpha val="100000"/>
                  </a:schemeClr>
                </a:gs>
                <a:gs pos="46600">
                  <a:schemeClr val="accent2">
                    <a:alpha val="28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prstClr val="white"/>
              </a:solidFill>
              <a:latin typeface="+mn-lt"/>
              <a:sym typeface="Arial" panose="020B0604020202020204" pitchFamily="34" charset="0"/>
            </a:endParaRPr>
          </a:p>
        </p:txBody>
      </p:sp>
      <p:sp>
        <p:nvSpPr>
          <p:cNvPr id="26" name="椭圆 2"/>
          <p:cNvSpPr/>
          <p:nvPr>
            <p:custDataLst>
              <p:tags r:id="rId7"/>
            </p:custDataLst>
          </p:nvPr>
        </p:nvSpPr>
        <p:spPr bwMode="auto">
          <a:xfrm>
            <a:off x="7485698" y="4016058"/>
            <a:ext cx="436567" cy="4365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2500"/>
          </a:bodyPr>
          <a:p>
            <a:pPr algn="ctr"/>
            <a:endParaRPr lang="en-US" dirty="0">
              <a:solidFill>
                <a:schemeClr val="dk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Oval 41"/>
          <p:cNvSpPr/>
          <p:nvPr>
            <p:custDataLst>
              <p:tags r:id="rId8"/>
            </p:custDataLst>
          </p:nvPr>
        </p:nvSpPr>
        <p:spPr>
          <a:xfrm>
            <a:off x="7606348" y="4136708"/>
            <a:ext cx="195299" cy="195005"/>
          </a:xfrm>
          <a:custGeom>
            <a:avLst/>
            <a:gdLst>
              <a:gd name="connsiteX0" fmla="*/ 241805 w 609191"/>
              <a:gd name="connsiteY0" fmla="*/ 126251 h 608274"/>
              <a:gd name="connsiteX1" fmla="*/ 37679 w 609191"/>
              <a:gd name="connsiteY1" fmla="*/ 348029 h 608274"/>
              <a:gd name="connsiteX2" fmla="*/ 260645 w 609191"/>
              <a:gd name="connsiteY2" fmla="*/ 570653 h 608274"/>
              <a:gd name="connsiteX3" fmla="*/ 482764 w 609191"/>
              <a:gd name="connsiteY3" fmla="*/ 366839 h 608274"/>
              <a:gd name="connsiteX4" fmla="*/ 373117 w 609191"/>
              <a:gd name="connsiteY4" fmla="*/ 366839 h 608274"/>
              <a:gd name="connsiteX5" fmla="*/ 260645 w 609191"/>
              <a:gd name="connsiteY5" fmla="*/ 461927 h 608274"/>
              <a:gd name="connsiteX6" fmla="*/ 146571 w 609191"/>
              <a:gd name="connsiteY6" fmla="*/ 348029 h 608274"/>
              <a:gd name="connsiteX7" fmla="*/ 241805 w 609191"/>
              <a:gd name="connsiteY7" fmla="*/ 235635 h 608274"/>
              <a:gd name="connsiteX8" fmla="*/ 260645 w 609191"/>
              <a:gd name="connsiteY8" fmla="*/ 87783 h 608274"/>
              <a:gd name="connsiteX9" fmla="*/ 279484 w 609191"/>
              <a:gd name="connsiteY9" fmla="*/ 87783 h 608274"/>
              <a:gd name="connsiteX10" fmla="*/ 279484 w 609191"/>
              <a:gd name="connsiteY10" fmla="*/ 271752 h 608274"/>
              <a:gd name="connsiteX11" fmla="*/ 260645 w 609191"/>
              <a:gd name="connsiteY11" fmla="*/ 271752 h 608274"/>
              <a:gd name="connsiteX12" fmla="*/ 184251 w 609191"/>
              <a:gd name="connsiteY12" fmla="*/ 348029 h 608274"/>
              <a:gd name="connsiteX13" fmla="*/ 260645 w 609191"/>
              <a:gd name="connsiteY13" fmla="*/ 424306 h 608274"/>
              <a:gd name="connsiteX14" fmla="*/ 337040 w 609191"/>
              <a:gd name="connsiteY14" fmla="*/ 348029 h 608274"/>
              <a:gd name="connsiteX15" fmla="*/ 337040 w 609191"/>
              <a:gd name="connsiteY15" fmla="*/ 329218 h 608274"/>
              <a:gd name="connsiteX16" fmla="*/ 521196 w 609191"/>
              <a:gd name="connsiteY16" fmla="*/ 329218 h 608274"/>
              <a:gd name="connsiteX17" fmla="*/ 521196 w 609191"/>
              <a:gd name="connsiteY17" fmla="*/ 348029 h 608274"/>
              <a:gd name="connsiteX18" fmla="*/ 260645 w 609191"/>
              <a:gd name="connsiteY18" fmla="*/ 608274 h 608274"/>
              <a:gd name="connsiteX19" fmla="*/ 0 w 609191"/>
              <a:gd name="connsiteY19" fmla="*/ 348029 h 608274"/>
              <a:gd name="connsiteX20" fmla="*/ 260645 w 609191"/>
              <a:gd name="connsiteY20" fmla="*/ 87783 h 608274"/>
              <a:gd name="connsiteX21" fmla="*/ 367364 w 609191"/>
              <a:gd name="connsiteY21" fmla="*/ 38378 h 608274"/>
              <a:gd name="connsiteX22" fmla="*/ 367364 w 609191"/>
              <a:gd name="connsiteY22" fmla="*/ 147868 h 608274"/>
              <a:gd name="connsiteX23" fmla="*/ 461099 w 609191"/>
              <a:gd name="connsiteY23" fmla="*/ 241461 h 608274"/>
              <a:gd name="connsiteX24" fmla="*/ 570661 w 609191"/>
              <a:gd name="connsiteY24" fmla="*/ 241461 h 608274"/>
              <a:gd name="connsiteX25" fmla="*/ 367364 w 609191"/>
              <a:gd name="connsiteY25" fmla="*/ 38378 h 608274"/>
              <a:gd name="connsiteX26" fmla="*/ 329681 w 609191"/>
              <a:gd name="connsiteY26" fmla="*/ 0 h 608274"/>
              <a:gd name="connsiteX27" fmla="*/ 348523 w 609191"/>
              <a:gd name="connsiteY27" fmla="*/ 0 h 608274"/>
              <a:gd name="connsiteX28" fmla="*/ 609191 w 609191"/>
              <a:gd name="connsiteY28" fmla="*/ 260274 h 608274"/>
              <a:gd name="connsiteX29" fmla="*/ 609191 w 609191"/>
              <a:gd name="connsiteY29" fmla="*/ 279086 h 608274"/>
              <a:gd name="connsiteX30" fmla="*/ 424924 w 609191"/>
              <a:gd name="connsiteY30" fmla="*/ 279086 h 608274"/>
              <a:gd name="connsiteX31" fmla="*/ 424924 w 609191"/>
              <a:gd name="connsiteY31" fmla="*/ 260274 h 608274"/>
              <a:gd name="connsiteX32" fmla="*/ 348523 w 609191"/>
              <a:gd name="connsiteY32" fmla="*/ 183988 h 608274"/>
              <a:gd name="connsiteX33" fmla="*/ 329681 w 609191"/>
              <a:gd name="connsiteY33" fmla="*/ 183988 h 60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191" h="608274">
                <a:moveTo>
                  <a:pt x="241805" y="126251"/>
                </a:moveTo>
                <a:cubicBezTo>
                  <a:pt x="127638" y="135844"/>
                  <a:pt x="37679" y="231591"/>
                  <a:pt x="37679" y="348029"/>
                </a:cubicBezTo>
                <a:cubicBezTo>
                  <a:pt x="37679" y="470768"/>
                  <a:pt x="137717" y="570653"/>
                  <a:pt x="260645" y="570653"/>
                </a:cubicBezTo>
                <a:cubicBezTo>
                  <a:pt x="377168" y="570653"/>
                  <a:pt x="473155" y="480832"/>
                  <a:pt x="482764" y="366839"/>
                </a:cubicBezTo>
                <a:lnTo>
                  <a:pt x="373117" y="366839"/>
                </a:lnTo>
                <a:cubicBezTo>
                  <a:pt x="364169" y="420732"/>
                  <a:pt x="317069" y="461927"/>
                  <a:pt x="260645" y="461927"/>
                </a:cubicBezTo>
                <a:cubicBezTo>
                  <a:pt x="197721" y="461927"/>
                  <a:pt x="146571" y="410856"/>
                  <a:pt x="146571" y="348029"/>
                </a:cubicBezTo>
                <a:cubicBezTo>
                  <a:pt x="146571" y="291597"/>
                  <a:pt x="187830" y="244664"/>
                  <a:pt x="241805" y="235635"/>
                </a:cubicBezTo>
                <a:close/>
                <a:moveTo>
                  <a:pt x="260645" y="87783"/>
                </a:moveTo>
                <a:lnTo>
                  <a:pt x="279484" y="87783"/>
                </a:lnTo>
                <a:lnTo>
                  <a:pt x="279484" y="271752"/>
                </a:lnTo>
                <a:lnTo>
                  <a:pt x="260645" y="271752"/>
                </a:lnTo>
                <a:cubicBezTo>
                  <a:pt x="218444" y="271752"/>
                  <a:pt x="184251" y="305987"/>
                  <a:pt x="184251" y="348029"/>
                </a:cubicBezTo>
                <a:cubicBezTo>
                  <a:pt x="184251" y="390071"/>
                  <a:pt x="218444" y="424306"/>
                  <a:pt x="260645" y="424306"/>
                </a:cubicBezTo>
                <a:cubicBezTo>
                  <a:pt x="302751" y="424306"/>
                  <a:pt x="337040" y="390071"/>
                  <a:pt x="337040" y="348029"/>
                </a:cubicBezTo>
                <a:lnTo>
                  <a:pt x="337040" y="329218"/>
                </a:lnTo>
                <a:lnTo>
                  <a:pt x="521196" y="329218"/>
                </a:lnTo>
                <a:lnTo>
                  <a:pt x="521196" y="348029"/>
                </a:lnTo>
                <a:cubicBezTo>
                  <a:pt x="521196" y="491554"/>
                  <a:pt x="404297" y="608274"/>
                  <a:pt x="260645" y="608274"/>
                </a:cubicBezTo>
                <a:cubicBezTo>
                  <a:pt x="116899" y="608274"/>
                  <a:pt x="0" y="491554"/>
                  <a:pt x="0" y="348029"/>
                </a:cubicBezTo>
                <a:cubicBezTo>
                  <a:pt x="0" y="204503"/>
                  <a:pt x="116899" y="87783"/>
                  <a:pt x="260645" y="87783"/>
                </a:cubicBezTo>
                <a:close/>
                <a:moveTo>
                  <a:pt x="367364" y="38378"/>
                </a:moveTo>
                <a:lnTo>
                  <a:pt x="367364" y="147868"/>
                </a:lnTo>
                <a:cubicBezTo>
                  <a:pt x="415221" y="155863"/>
                  <a:pt x="453091" y="193677"/>
                  <a:pt x="461099" y="241461"/>
                </a:cubicBezTo>
                <a:lnTo>
                  <a:pt x="570661" y="241461"/>
                </a:lnTo>
                <a:cubicBezTo>
                  <a:pt x="561617" y="133664"/>
                  <a:pt x="475324" y="47502"/>
                  <a:pt x="367364" y="38378"/>
                </a:cubicBezTo>
                <a:close/>
                <a:moveTo>
                  <a:pt x="329681" y="0"/>
                </a:moveTo>
                <a:lnTo>
                  <a:pt x="348523" y="0"/>
                </a:lnTo>
                <a:cubicBezTo>
                  <a:pt x="492281" y="0"/>
                  <a:pt x="609191" y="116733"/>
                  <a:pt x="609191" y="260274"/>
                </a:cubicBezTo>
                <a:lnTo>
                  <a:pt x="609191" y="279086"/>
                </a:lnTo>
                <a:lnTo>
                  <a:pt x="424924" y="279086"/>
                </a:lnTo>
                <a:lnTo>
                  <a:pt x="424924" y="260274"/>
                </a:lnTo>
                <a:cubicBezTo>
                  <a:pt x="424924" y="218133"/>
                  <a:pt x="390633" y="183988"/>
                  <a:pt x="348523" y="183988"/>
                </a:cubicBezTo>
                <a:lnTo>
                  <a:pt x="329681" y="183988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椭圆 4"/>
          <p:cNvSpPr/>
          <p:nvPr>
            <p:custDataLst>
              <p:tags r:id="rId9"/>
            </p:custDataLst>
          </p:nvPr>
        </p:nvSpPr>
        <p:spPr bwMode="auto">
          <a:xfrm>
            <a:off x="4268153" y="3960813"/>
            <a:ext cx="436567" cy="4365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2500"/>
          </a:bodyPr>
          <a:p>
            <a:pPr algn="ctr"/>
            <a:endParaRPr lang="en-US">
              <a:solidFill>
                <a:schemeClr val="dk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Oval 42"/>
          <p:cNvSpPr/>
          <p:nvPr>
            <p:custDataLst>
              <p:tags r:id="rId10"/>
            </p:custDataLst>
          </p:nvPr>
        </p:nvSpPr>
        <p:spPr>
          <a:xfrm>
            <a:off x="4388803" y="4084638"/>
            <a:ext cx="195299" cy="188773"/>
          </a:xfrm>
          <a:custGeom>
            <a:avLst/>
            <a:gdLst>
              <a:gd name="T0" fmla="*/ 8000 w 9600"/>
              <a:gd name="T1" fmla="*/ 960 h 9280"/>
              <a:gd name="T2" fmla="*/ 7360 w 9600"/>
              <a:gd name="T3" fmla="*/ 960 h 9280"/>
              <a:gd name="T4" fmla="*/ 7360 w 9600"/>
              <a:gd name="T5" fmla="*/ 320 h 9280"/>
              <a:gd name="T6" fmla="*/ 7040 w 9600"/>
              <a:gd name="T7" fmla="*/ 0 h 9280"/>
              <a:gd name="T8" fmla="*/ 6720 w 9600"/>
              <a:gd name="T9" fmla="*/ 320 h 9280"/>
              <a:gd name="T10" fmla="*/ 6720 w 9600"/>
              <a:gd name="T11" fmla="*/ 960 h 9280"/>
              <a:gd name="T12" fmla="*/ 2880 w 9600"/>
              <a:gd name="T13" fmla="*/ 960 h 9280"/>
              <a:gd name="T14" fmla="*/ 2880 w 9600"/>
              <a:gd name="T15" fmla="*/ 320 h 9280"/>
              <a:gd name="T16" fmla="*/ 2560 w 9600"/>
              <a:gd name="T17" fmla="*/ 0 h 9280"/>
              <a:gd name="T18" fmla="*/ 2240 w 9600"/>
              <a:gd name="T19" fmla="*/ 320 h 9280"/>
              <a:gd name="T20" fmla="*/ 2240 w 9600"/>
              <a:gd name="T21" fmla="*/ 960 h 9280"/>
              <a:gd name="T22" fmla="*/ 1600 w 9600"/>
              <a:gd name="T23" fmla="*/ 960 h 9280"/>
              <a:gd name="T24" fmla="*/ 0 w 9600"/>
              <a:gd name="T25" fmla="*/ 2560 h 9280"/>
              <a:gd name="T26" fmla="*/ 0 w 9600"/>
              <a:gd name="T27" fmla="*/ 7680 h 9280"/>
              <a:gd name="T28" fmla="*/ 1600 w 9600"/>
              <a:gd name="T29" fmla="*/ 9280 h 9280"/>
              <a:gd name="T30" fmla="*/ 8000 w 9600"/>
              <a:gd name="T31" fmla="*/ 9280 h 9280"/>
              <a:gd name="T32" fmla="*/ 9600 w 9600"/>
              <a:gd name="T33" fmla="*/ 7680 h 9280"/>
              <a:gd name="T34" fmla="*/ 9600 w 9600"/>
              <a:gd name="T35" fmla="*/ 2560 h 9280"/>
              <a:gd name="T36" fmla="*/ 8000 w 9600"/>
              <a:gd name="T37" fmla="*/ 960 h 9280"/>
              <a:gd name="T38" fmla="*/ 640 w 9600"/>
              <a:gd name="T39" fmla="*/ 2560 h 9280"/>
              <a:gd name="T40" fmla="*/ 1600 w 9600"/>
              <a:gd name="T41" fmla="*/ 1600 h 9280"/>
              <a:gd name="T42" fmla="*/ 2240 w 9600"/>
              <a:gd name="T43" fmla="*/ 1600 h 9280"/>
              <a:gd name="T44" fmla="*/ 2240 w 9600"/>
              <a:gd name="T45" fmla="*/ 3520 h 9280"/>
              <a:gd name="T46" fmla="*/ 2560 w 9600"/>
              <a:gd name="T47" fmla="*/ 3840 h 9280"/>
              <a:gd name="T48" fmla="*/ 2880 w 9600"/>
              <a:gd name="T49" fmla="*/ 3520 h 9280"/>
              <a:gd name="T50" fmla="*/ 2880 w 9600"/>
              <a:gd name="T51" fmla="*/ 1600 h 9280"/>
              <a:gd name="T52" fmla="*/ 6720 w 9600"/>
              <a:gd name="T53" fmla="*/ 1600 h 9280"/>
              <a:gd name="T54" fmla="*/ 6720 w 9600"/>
              <a:gd name="T55" fmla="*/ 3520 h 9280"/>
              <a:gd name="T56" fmla="*/ 7040 w 9600"/>
              <a:gd name="T57" fmla="*/ 3840 h 9280"/>
              <a:gd name="T58" fmla="*/ 7360 w 9600"/>
              <a:gd name="T59" fmla="*/ 3520 h 9280"/>
              <a:gd name="T60" fmla="*/ 7360 w 9600"/>
              <a:gd name="T61" fmla="*/ 1600 h 9280"/>
              <a:gd name="T62" fmla="*/ 8000 w 9600"/>
              <a:gd name="T63" fmla="*/ 1600 h 9280"/>
              <a:gd name="T64" fmla="*/ 8960 w 9600"/>
              <a:gd name="T65" fmla="*/ 2560 h 9280"/>
              <a:gd name="T66" fmla="*/ 8960 w 9600"/>
              <a:gd name="T67" fmla="*/ 4480 h 9280"/>
              <a:gd name="T68" fmla="*/ 640 w 9600"/>
              <a:gd name="T69" fmla="*/ 4480 h 9280"/>
              <a:gd name="T70" fmla="*/ 640 w 9600"/>
              <a:gd name="T71" fmla="*/ 2560 h 9280"/>
              <a:gd name="T72" fmla="*/ 8960 w 9600"/>
              <a:gd name="T73" fmla="*/ 7680 h 9280"/>
              <a:gd name="T74" fmla="*/ 8000 w 9600"/>
              <a:gd name="T75" fmla="*/ 8640 h 9280"/>
              <a:gd name="T76" fmla="*/ 1600 w 9600"/>
              <a:gd name="T77" fmla="*/ 8640 h 9280"/>
              <a:gd name="T78" fmla="*/ 640 w 9600"/>
              <a:gd name="T79" fmla="*/ 7680 h 9280"/>
              <a:gd name="T80" fmla="*/ 640 w 9600"/>
              <a:gd name="T81" fmla="*/ 5120 h 9280"/>
              <a:gd name="T82" fmla="*/ 8960 w 9600"/>
              <a:gd name="T83" fmla="*/ 5120 h 9280"/>
              <a:gd name="T84" fmla="*/ 8960 w 9600"/>
              <a:gd name="T85" fmla="*/ 7680 h 9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00" h="9280">
                <a:moveTo>
                  <a:pt x="8000" y="960"/>
                </a:moveTo>
                <a:lnTo>
                  <a:pt x="7360" y="960"/>
                </a:lnTo>
                <a:lnTo>
                  <a:pt x="7360" y="320"/>
                </a:lnTo>
                <a:cubicBezTo>
                  <a:pt x="7360" y="144"/>
                  <a:pt x="7217" y="0"/>
                  <a:pt x="7040" y="0"/>
                </a:cubicBezTo>
                <a:cubicBezTo>
                  <a:pt x="6863" y="0"/>
                  <a:pt x="6720" y="144"/>
                  <a:pt x="6720" y="320"/>
                </a:cubicBezTo>
                <a:lnTo>
                  <a:pt x="6720" y="960"/>
                </a:lnTo>
                <a:lnTo>
                  <a:pt x="2880" y="960"/>
                </a:lnTo>
                <a:lnTo>
                  <a:pt x="2880" y="320"/>
                </a:lnTo>
                <a:cubicBezTo>
                  <a:pt x="2880" y="144"/>
                  <a:pt x="2737" y="0"/>
                  <a:pt x="2560" y="0"/>
                </a:cubicBezTo>
                <a:cubicBezTo>
                  <a:pt x="2383" y="0"/>
                  <a:pt x="2240" y="144"/>
                  <a:pt x="2240" y="320"/>
                </a:cubicBezTo>
                <a:lnTo>
                  <a:pt x="2240" y="960"/>
                </a:lnTo>
                <a:lnTo>
                  <a:pt x="1600" y="960"/>
                </a:lnTo>
                <a:cubicBezTo>
                  <a:pt x="716" y="960"/>
                  <a:pt x="0" y="1677"/>
                  <a:pt x="0" y="2560"/>
                </a:cubicBezTo>
                <a:lnTo>
                  <a:pt x="0" y="7680"/>
                </a:lnTo>
                <a:cubicBezTo>
                  <a:pt x="0" y="8564"/>
                  <a:pt x="716" y="9280"/>
                  <a:pt x="1600" y="9280"/>
                </a:cubicBezTo>
                <a:lnTo>
                  <a:pt x="8000" y="9280"/>
                </a:lnTo>
                <a:cubicBezTo>
                  <a:pt x="8884" y="9280"/>
                  <a:pt x="9600" y="8564"/>
                  <a:pt x="9600" y="7680"/>
                </a:cubicBezTo>
                <a:lnTo>
                  <a:pt x="9600" y="2560"/>
                </a:lnTo>
                <a:cubicBezTo>
                  <a:pt x="9600" y="1677"/>
                  <a:pt x="8884" y="960"/>
                  <a:pt x="8000" y="960"/>
                </a:cubicBezTo>
                <a:close/>
                <a:moveTo>
                  <a:pt x="640" y="2560"/>
                </a:moveTo>
                <a:cubicBezTo>
                  <a:pt x="640" y="2030"/>
                  <a:pt x="1070" y="1600"/>
                  <a:pt x="1600" y="1600"/>
                </a:cubicBezTo>
                <a:lnTo>
                  <a:pt x="2240" y="1600"/>
                </a:lnTo>
                <a:lnTo>
                  <a:pt x="2240" y="3520"/>
                </a:lnTo>
                <a:cubicBezTo>
                  <a:pt x="2240" y="3697"/>
                  <a:pt x="2383" y="3840"/>
                  <a:pt x="2560" y="3840"/>
                </a:cubicBezTo>
                <a:cubicBezTo>
                  <a:pt x="2737" y="3840"/>
                  <a:pt x="2880" y="3697"/>
                  <a:pt x="2880" y="3520"/>
                </a:cubicBezTo>
                <a:lnTo>
                  <a:pt x="2880" y="1600"/>
                </a:lnTo>
                <a:lnTo>
                  <a:pt x="6720" y="1600"/>
                </a:lnTo>
                <a:lnTo>
                  <a:pt x="6720" y="3520"/>
                </a:lnTo>
                <a:cubicBezTo>
                  <a:pt x="6720" y="3697"/>
                  <a:pt x="6863" y="3840"/>
                  <a:pt x="7040" y="3840"/>
                </a:cubicBezTo>
                <a:cubicBezTo>
                  <a:pt x="7217" y="3840"/>
                  <a:pt x="7360" y="3697"/>
                  <a:pt x="7360" y="3520"/>
                </a:cubicBezTo>
                <a:lnTo>
                  <a:pt x="7360" y="1600"/>
                </a:lnTo>
                <a:lnTo>
                  <a:pt x="8000" y="1600"/>
                </a:lnTo>
                <a:cubicBezTo>
                  <a:pt x="8530" y="1600"/>
                  <a:pt x="8960" y="2030"/>
                  <a:pt x="8960" y="2560"/>
                </a:cubicBezTo>
                <a:lnTo>
                  <a:pt x="8960" y="4480"/>
                </a:lnTo>
                <a:lnTo>
                  <a:pt x="640" y="4480"/>
                </a:lnTo>
                <a:lnTo>
                  <a:pt x="640" y="2560"/>
                </a:lnTo>
                <a:close/>
                <a:moveTo>
                  <a:pt x="8960" y="7680"/>
                </a:moveTo>
                <a:cubicBezTo>
                  <a:pt x="8960" y="8211"/>
                  <a:pt x="8530" y="8640"/>
                  <a:pt x="8000" y="8640"/>
                </a:cubicBezTo>
                <a:lnTo>
                  <a:pt x="1600" y="8640"/>
                </a:lnTo>
                <a:cubicBezTo>
                  <a:pt x="1070" y="8640"/>
                  <a:pt x="640" y="8211"/>
                  <a:pt x="640" y="7680"/>
                </a:cubicBezTo>
                <a:lnTo>
                  <a:pt x="640" y="5120"/>
                </a:lnTo>
                <a:lnTo>
                  <a:pt x="8960" y="5120"/>
                </a:lnTo>
                <a:lnTo>
                  <a:pt x="8960" y="7680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1"/>
          <p:cNvSpPr/>
          <p:nvPr>
            <p:custDataLst>
              <p:tags r:id="rId11"/>
            </p:custDataLst>
          </p:nvPr>
        </p:nvSpPr>
        <p:spPr>
          <a:xfrm>
            <a:off x="7486015" y="4955540"/>
            <a:ext cx="3639185" cy="65595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бағдарламаларды және басқа цифрлық оқыту құралдарын пайдалану.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矩形 6"/>
          <p:cNvSpPr/>
          <p:nvPr>
            <p:custDataLst>
              <p:tags r:id="rId12"/>
            </p:custDataLst>
          </p:nvPr>
        </p:nvSpPr>
        <p:spPr>
          <a:xfrm>
            <a:off x="7924800" y="4485640"/>
            <a:ext cx="2835910" cy="4578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Университеттерде</a:t>
            </a:r>
            <a:endParaRPr lang="ru-RU" altLang="en-US" sz="2400" b="1" dirty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矩形 7"/>
          <p:cNvSpPr/>
          <p:nvPr>
            <p:custDataLst>
              <p:tags r:id="rId13"/>
            </p:custDataLst>
          </p:nvPr>
        </p:nvSpPr>
        <p:spPr>
          <a:xfrm>
            <a:off x="1792923" y="5001578"/>
            <a:ext cx="2475230" cy="655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қосымшаларды, 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4" name="矩形 8"/>
          <p:cNvSpPr/>
          <p:nvPr>
            <p:custDataLst>
              <p:tags r:id="rId14"/>
            </p:custDataLst>
          </p:nvPr>
        </p:nvSpPr>
        <p:spPr>
          <a:xfrm>
            <a:off x="1794828" y="4498023"/>
            <a:ext cx="2475230" cy="45759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Коллледждерде </a:t>
            </a:r>
            <a:endParaRPr lang="ru-RU" altLang="en-US" sz="2400" b="1" dirty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椭圆 19"/>
          <p:cNvSpPr/>
          <p:nvPr>
            <p:custDataLst>
              <p:tags r:id="rId15"/>
            </p:custDataLst>
          </p:nvPr>
        </p:nvSpPr>
        <p:spPr bwMode="auto">
          <a:xfrm>
            <a:off x="6808788" y="2433638"/>
            <a:ext cx="436567" cy="4365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2500"/>
          </a:bodyPr>
          <a:p>
            <a:pPr algn="ctr"/>
            <a:endParaRPr lang="en-US">
              <a:solidFill>
                <a:schemeClr val="dk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Oval 47"/>
          <p:cNvSpPr/>
          <p:nvPr>
            <p:custDataLst>
              <p:tags r:id="rId16"/>
            </p:custDataLst>
          </p:nvPr>
        </p:nvSpPr>
        <p:spPr>
          <a:xfrm>
            <a:off x="6937693" y="2554288"/>
            <a:ext cx="179550" cy="195299"/>
          </a:xfrm>
          <a:custGeom>
            <a:avLst/>
            <a:gdLst>
              <a:gd name="T0" fmla="*/ 8640 w 10592"/>
              <a:gd name="T1" fmla="*/ 10880 h 11520"/>
              <a:gd name="T2" fmla="*/ 5600 w 10592"/>
              <a:gd name="T3" fmla="*/ 10880 h 11520"/>
              <a:gd name="T4" fmla="*/ 2560 w 10592"/>
              <a:gd name="T5" fmla="*/ 7840 h 11520"/>
              <a:gd name="T6" fmla="*/ 3520 w 10592"/>
              <a:gd name="T7" fmla="*/ 5632 h 11520"/>
              <a:gd name="T8" fmla="*/ 4000 w 10592"/>
              <a:gd name="T9" fmla="*/ 5760 h 11520"/>
              <a:gd name="T10" fmla="*/ 4384 w 10592"/>
              <a:gd name="T11" fmla="*/ 5696 h 11520"/>
              <a:gd name="T12" fmla="*/ 6176 w 10592"/>
              <a:gd name="T13" fmla="*/ 7488 h 11520"/>
              <a:gd name="T14" fmla="*/ 6624 w 10592"/>
              <a:gd name="T15" fmla="*/ 7680 h 11520"/>
              <a:gd name="T16" fmla="*/ 7072 w 10592"/>
              <a:gd name="T17" fmla="*/ 7488 h 11520"/>
              <a:gd name="T18" fmla="*/ 8768 w 10592"/>
              <a:gd name="T19" fmla="*/ 5792 h 11520"/>
              <a:gd name="T20" fmla="*/ 8960 w 10592"/>
              <a:gd name="T21" fmla="*/ 5344 h 11520"/>
              <a:gd name="T22" fmla="*/ 8768 w 10592"/>
              <a:gd name="T23" fmla="*/ 4896 h 11520"/>
              <a:gd name="T24" fmla="*/ 4384 w 10592"/>
              <a:gd name="T25" fmla="*/ 512 h 11520"/>
              <a:gd name="T26" fmla="*/ 3936 w 10592"/>
              <a:gd name="T27" fmla="*/ 320 h 11520"/>
              <a:gd name="T28" fmla="*/ 3488 w 10592"/>
              <a:gd name="T29" fmla="*/ 512 h 11520"/>
              <a:gd name="T30" fmla="*/ 1792 w 10592"/>
              <a:gd name="T31" fmla="*/ 2208 h 11520"/>
              <a:gd name="T32" fmla="*/ 1600 w 10592"/>
              <a:gd name="T33" fmla="*/ 2656 h 11520"/>
              <a:gd name="T34" fmla="*/ 1792 w 10592"/>
              <a:gd name="T35" fmla="*/ 3104 h 11520"/>
              <a:gd name="T36" fmla="*/ 2944 w 10592"/>
              <a:gd name="T37" fmla="*/ 4256 h 11520"/>
              <a:gd name="T38" fmla="*/ 2880 w 10592"/>
              <a:gd name="T39" fmla="*/ 4640 h 11520"/>
              <a:gd name="T40" fmla="*/ 3040 w 10592"/>
              <a:gd name="T41" fmla="*/ 5216 h 11520"/>
              <a:gd name="T42" fmla="*/ 1920 w 10592"/>
              <a:gd name="T43" fmla="*/ 7840 h 11520"/>
              <a:gd name="T44" fmla="*/ 3520 w 10592"/>
              <a:gd name="T45" fmla="*/ 10880 h 11520"/>
              <a:gd name="T46" fmla="*/ 320 w 10592"/>
              <a:gd name="T47" fmla="*/ 10880 h 11520"/>
              <a:gd name="T48" fmla="*/ 0 w 10592"/>
              <a:gd name="T49" fmla="*/ 11200 h 11520"/>
              <a:gd name="T50" fmla="*/ 320 w 10592"/>
              <a:gd name="T51" fmla="*/ 11520 h 11520"/>
              <a:gd name="T52" fmla="*/ 8640 w 10592"/>
              <a:gd name="T53" fmla="*/ 11520 h 11520"/>
              <a:gd name="T54" fmla="*/ 8960 w 10592"/>
              <a:gd name="T55" fmla="*/ 11200 h 11520"/>
              <a:gd name="T56" fmla="*/ 8640 w 10592"/>
              <a:gd name="T57" fmla="*/ 10880 h 11520"/>
              <a:gd name="T58" fmla="*/ 3520 w 10592"/>
              <a:gd name="T59" fmla="*/ 4640 h 11520"/>
              <a:gd name="T60" fmla="*/ 4000 w 10592"/>
              <a:gd name="T61" fmla="*/ 4160 h 11520"/>
              <a:gd name="T62" fmla="*/ 4480 w 10592"/>
              <a:gd name="T63" fmla="*/ 4640 h 11520"/>
              <a:gd name="T64" fmla="*/ 4000 w 10592"/>
              <a:gd name="T65" fmla="*/ 5120 h 11520"/>
              <a:gd name="T66" fmla="*/ 3520 w 10592"/>
              <a:gd name="T67" fmla="*/ 4640 h 11520"/>
              <a:gd name="T68" fmla="*/ 3936 w 10592"/>
              <a:gd name="T69" fmla="*/ 960 h 11520"/>
              <a:gd name="T70" fmla="*/ 8320 w 10592"/>
              <a:gd name="T71" fmla="*/ 5344 h 11520"/>
              <a:gd name="T72" fmla="*/ 6624 w 10592"/>
              <a:gd name="T73" fmla="*/ 7040 h 11520"/>
              <a:gd name="T74" fmla="*/ 4896 w 10592"/>
              <a:gd name="T75" fmla="*/ 5312 h 11520"/>
              <a:gd name="T76" fmla="*/ 5120 w 10592"/>
              <a:gd name="T77" fmla="*/ 4640 h 11520"/>
              <a:gd name="T78" fmla="*/ 4000 w 10592"/>
              <a:gd name="T79" fmla="*/ 3520 h 11520"/>
              <a:gd name="T80" fmla="*/ 3328 w 10592"/>
              <a:gd name="T81" fmla="*/ 3744 h 11520"/>
              <a:gd name="T82" fmla="*/ 2240 w 10592"/>
              <a:gd name="T83" fmla="*/ 2656 h 11520"/>
              <a:gd name="T84" fmla="*/ 3936 w 10592"/>
              <a:gd name="T85" fmla="*/ 960 h 11520"/>
              <a:gd name="T86" fmla="*/ 10464 w 10592"/>
              <a:gd name="T87" fmla="*/ 5216 h 11520"/>
              <a:gd name="T88" fmla="*/ 10240 w 10592"/>
              <a:gd name="T89" fmla="*/ 5120 h 11520"/>
              <a:gd name="T90" fmla="*/ 10016 w 10592"/>
              <a:gd name="T91" fmla="*/ 5216 h 11520"/>
              <a:gd name="T92" fmla="*/ 6496 w 10592"/>
              <a:gd name="T93" fmla="*/ 8736 h 11520"/>
              <a:gd name="T94" fmla="*/ 6496 w 10592"/>
              <a:gd name="T95" fmla="*/ 9184 h 11520"/>
              <a:gd name="T96" fmla="*/ 6720 w 10592"/>
              <a:gd name="T97" fmla="*/ 9280 h 11520"/>
              <a:gd name="T98" fmla="*/ 6944 w 10592"/>
              <a:gd name="T99" fmla="*/ 9184 h 11520"/>
              <a:gd name="T100" fmla="*/ 10464 w 10592"/>
              <a:gd name="T101" fmla="*/ 5664 h 11520"/>
              <a:gd name="T102" fmla="*/ 10464 w 10592"/>
              <a:gd name="T103" fmla="*/ 5216 h 11520"/>
              <a:gd name="T104" fmla="*/ 1600 w 10592"/>
              <a:gd name="T105" fmla="*/ 1600 h 11520"/>
              <a:gd name="T106" fmla="*/ 1824 w 10592"/>
              <a:gd name="T107" fmla="*/ 1504 h 11520"/>
              <a:gd name="T108" fmla="*/ 2784 w 10592"/>
              <a:gd name="T109" fmla="*/ 544 h 11520"/>
              <a:gd name="T110" fmla="*/ 2784 w 10592"/>
              <a:gd name="T111" fmla="*/ 96 h 11520"/>
              <a:gd name="T112" fmla="*/ 2560 w 10592"/>
              <a:gd name="T113" fmla="*/ 0 h 11520"/>
              <a:gd name="T114" fmla="*/ 2336 w 10592"/>
              <a:gd name="T115" fmla="*/ 96 h 11520"/>
              <a:gd name="T116" fmla="*/ 1376 w 10592"/>
              <a:gd name="T117" fmla="*/ 1056 h 11520"/>
              <a:gd name="T118" fmla="*/ 1376 w 10592"/>
              <a:gd name="T119" fmla="*/ 1504 h 11520"/>
              <a:gd name="T120" fmla="*/ 1600 w 10592"/>
              <a:gd name="T121" fmla="*/ 1600 h 1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592" h="11520">
                <a:moveTo>
                  <a:pt x="8640" y="10880"/>
                </a:moveTo>
                <a:lnTo>
                  <a:pt x="5600" y="10880"/>
                </a:lnTo>
                <a:cubicBezTo>
                  <a:pt x="3936" y="10880"/>
                  <a:pt x="2560" y="9504"/>
                  <a:pt x="2560" y="7840"/>
                </a:cubicBezTo>
                <a:cubicBezTo>
                  <a:pt x="2560" y="7008"/>
                  <a:pt x="2912" y="6208"/>
                  <a:pt x="3520" y="5632"/>
                </a:cubicBezTo>
                <a:cubicBezTo>
                  <a:pt x="3680" y="5696"/>
                  <a:pt x="3840" y="5760"/>
                  <a:pt x="4000" y="5760"/>
                </a:cubicBezTo>
                <a:cubicBezTo>
                  <a:pt x="4128" y="5760"/>
                  <a:pt x="4256" y="5728"/>
                  <a:pt x="4384" y="5696"/>
                </a:cubicBezTo>
                <a:lnTo>
                  <a:pt x="6176" y="7488"/>
                </a:lnTo>
                <a:cubicBezTo>
                  <a:pt x="6304" y="7616"/>
                  <a:pt x="6464" y="7680"/>
                  <a:pt x="6624" y="7680"/>
                </a:cubicBezTo>
                <a:cubicBezTo>
                  <a:pt x="6784" y="7680"/>
                  <a:pt x="6944" y="7616"/>
                  <a:pt x="7072" y="7488"/>
                </a:cubicBezTo>
                <a:lnTo>
                  <a:pt x="8768" y="5792"/>
                </a:lnTo>
                <a:cubicBezTo>
                  <a:pt x="8896" y="5664"/>
                  <a:pt x="8960" y="5504"/>
                  <a:pt x="8960" y="5344"/>
                </a:cubicBezTo>
                <a:cubicBezTo>
                  <a:pt x="8960" y="5184"/>
                  <a:pt x="8896" y="5024"/>
                  <a:pt x="8768" y="4896"/>
                </a:cubicBezTo>
                <a:lnTo>
                  <a:pt x="4384" y="512"/>
                </a:lnTo>
                <a:cubicBezTo>
                  <a:pt x="4256" y="384"/>
                  <a:pt x="4096" y="320"/>
                  <a:pt x="3936" y="320"/>
                </a:cubicBezTo>
                <a:cubicBezTo>
                  <a:pt x="3776" y="320"/>
                  <a:pt x="3616" y="384"/>
                  <a:pt x="3488" y="512"/>
                </a:cubicBezTo>
                <a:lnTo>
                  <a:pt x="1792" y="2208"/>
                </a:lnTo>
                <a:cubicBezTo>
                  <a:pt x="1664" y="2336"/>
                  <a:pt x="1600" y="2496"/>
                  <a:pt x="1600" y="2656"/>
                </a:cubicBezTo>
                <a:cubicBezTo>
                  <a:pt x="1600" y="2816"/>
                  <a:pt x="1664" y="2976"/>
                  <a:pt x="1792" y="3104"/>
                </a:cubicBezTo>
                <a:lnTo>
                  <a:pt x="2944" y="4256"/>
                </a:lnTo>
                <a:cubicBezTo>
                  <a:pt x="2912" y="4384"/>
                  <a:pt x="2880" y="4512"/>
                  <a:pt x="2880" y="4640"/>
                </a:cubicBezTo>
                <a:cubicBezTo>
                  <a:pt x="2880" y="4832"/>
                  <a:pt x="2944" y="5024"/>
                  <a:pt x="3040" y="5216"/>
                </a:cubicBezTo>
                <a:cubicBezTo>
                  <a:pt x="2336" y="5920"/>
                  <a:pt x="1920" y="6848"/>
                  <a:pt x="1920" y="7840"/>
                </a:cubicBezTo>
                <a:cubicBezTo>
                  <a:pt x="1920" y="9088"/>
                  <a:pt x="2560" y="10208"/>
                  <a:pt x="3520" y="10880"/>
                </a:cubicBezTo>
                <a:lnTo>
                  <a:pt x="320" y="10880"/>
                </a:lnTo>
                <a:cubicBezTo>
                  <a:pt x="160" y="10880"/>
                  <a:pt x="0" y="11040"/>
                  <a:pt x="0" y="11200"/>
                </a:cubicBezTo>
                <a:cubicBezTo>
                  <a:pt x="0" y="11360"/>
                  <a:pt x="160" y="11520"/>
                  <a:pt x="320" y="11520"/>
                </a:cubicBezTo>
                <a:lnTo>
                  <a:pt x="8640" y="11520"/>
                </a:lnTo>
                <a:cubicBezTo>
                  <a:pt x="8800" y="11520"/>
                  <a:pt x="8960" y="11360"/>
                  <a:pt x="8960" y="11200"/>
                </a:cubicBezTo>
                <a:cubicBezTo>
                  <a:pt x="8960" y="11040"/>
                  <a:pt x="8800" y="10880"/>
                  <a:pt x="8640" y="10880"/>
                </a:cubicBezTo>
                <a:close/>
                <a:moveTo>
                  <a:pt x="3520" y="4640"/>
                </a:moveTo>
                <a:cubicBezTo>
                  <a:pt x="3520" y="4384"/>
                  <a:pt x="3744" y="4160"/>
                  <a:pt x="4000" y="4160"/>
                </a:cubicBezTo>
                <a:cubicBezTo>
                  <a:pt x="4256" y="4160"/>
                  <a:pt x="4480" y="4384"/>
                  <a:pt x="4480" y="4640"/>
                </a:cubicBezTo>
                <a:cubicBezTo>
                  <a:pt x="4480" y="4896"/>
                  <a:pt x="4256" y="5120"/>
                  <a:pt x="4000" y="5120"/>
                </a:cubicBezTo>
                <a:cubicBezTo>
                  <a:pt x="3744" y="5120"/>
                  <a:pt x="3520" y="4896"/>
                  <a:pt x="3520" y="4640"/>
                </a:cubicBezTo>
                <a:close/>
                <a:moveTo>
                  <a:pt x="3936" y="960"/>
                </a:moveTo>
                <a:lnTo>
                  <a:pt x="8320" y="5344"/>
                </a:lnTo>
                <a:lnTo>
                  <a:pt x="6624" y="7040"/>
                </a:lnTo>
                <a:lnTo>
                  <a:pt x="4896" y="5312"/>
                </a:lnTo>
                <a:cubicBezTo>
                  <a:pt x="5024" y="5120"/>
                  <a:pt x="5120" y="4896"/>
                  <a:pt x="5120" y="4640"/>
                </a:cubicBezTo>
                <a:cubicBezTo>
                  <a:pt x="5120" y="4032"/>
                  <a:pt x="4608" y="3520"/>
                  <a:pt x="4000" y="3520"/>
                </a:cubicBezTo>
                <a:cubicBezTo>
                  <a:pt x="3744" y="3520"/>
                  <a:pt x="3520" y="3616"/>
                  <a:pt x="3328" y="3744"/>
                </a:cubicBezTo>
                <a:lnTo>
                  <a:pt x="2240" y="2656"/>
                </a:lnTo>
                <a:lnTo>
                  <a:pt x="3936" y="960"/>
                </a:lnTo>
                <a:close/>
                <a:moveTo>
                  <a:pt x="10464" y="5216"/>
                </a:moveTo>
                <a:cubicBezTo>
                  <a:pt x="10400" y="5152"/>
                  <a:pt x="10304" y="5120"/>
                  <a:pt x="10240" y="5120"/>
                </a:cubicBezTo>
                <a:cubicBezTo>
                  <a:pt x="10176" y="5120"/>
                  <a:pt x="10080" y="5152"/>
                  <a:pt x="10016" y="5216"/>
                </a:cubicBezTo>
                <a:lnTo>
                  <a:pt x="6496" y="8736"/>
                </a:lnTo>
                <a:cubicBezTo>
                  <a:pt x="6368" y="8864"/>
                  <a:pt x="6368" y="9056"/>
                  <a:pt x="6496" y="9184"/>
                </a:cubicBezTo>
                <a:cubicBezTo>
                  <a:pt x="6560" y="9248"/>
                  <a:pt x="6656" y="9280"/>
                  <a:pt x="6720" y="9280"/>
                </a:cubicBezTo>
                <a:cubicBezTo>
                  <a:pt x="6816" y="9280"/>
                  <a:pt x="6880" y="9248"/>
                  <a:pt x="6944" y="9184"/>
                </a:cubicBezTo>
                <a:lnTo>
                  <a:pt x="10464" y="5664"/>
                </a:lnTo>
                <a:cubicBezTo>
                  <a:pt x="10592" y="5536"/>
                  <a:pt x="10592" y="5344"/>
                  <a:pt x="10464" y="5216"/>
                </a:cubicBezTo>
                <a:close/>
                <a:moveTo>
                  <a:pt x="1600" y="1600"/>
                </a:moveTo>
                <a:cubicBezTo>
                  <a:pt x="1696" y="1600"/>
                  <a:pt x="1760" y="1568"/>
                  <a:pt x="1824" y="1504"/>
                </a:cubicBezTo>
                <a:lnTo>
                  <a:pt x="2784" y="544"/>
                </a:lnTo>
                <a:cubicBezTo>
                  <a:pt x="2912" y="416"/>
                  <a:pt x="2912" y="224"/>
                  <a:pt x="2784" y="96"/>
                </a:cubicBezTo>
                <a:cubicBezTo>
                  <a:pt x="2720" y="32"/>
                  <a:pt x="2624" y="0"/>
                  <a:pt x="2560" y="0"/>
                </a:cubicBezTo>
                <a:cubicBezTo>
                  <a:pt x="2496" y="0"/>
                  <a:pt x="2400" y="32"/>
                  <a:pt x="2336" y="96"/>
                </a:cubicBezTo>
                <a:lnTo>
                  <a:pt x="1376" y="1056"/>
                </a:lnTo>
                <a:cubicBezTo>
                  <a:pt x="1248" y="1184"/>
                  <a:pt x="1248" y="1376"/>
                  <a:pt x="1376" y="1504"/>
                </a:cubicBezTo>
                <a:cubicBezTo>
                  <a:pt x="1440" y="1568"/>
                  <a:pt x="1504" y="1600"/>
                  <a:pt x="1600" y="1600"/>
                </a:cubicBez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 18"/>
          <p:cNvSpPr/>
          <p:nvPr>
            <p:custDataLst>
              <p:tags r:id="rId17"/>
            </p:custDataLst>
          </p:nvPr>
        </p:nvSpPr>
        <p:spPr>
          <a:xfrm>
            <a:off x="3742690" y="1638935"/>
            <a:ext cx="3121660" cy="7372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қашықтықтан курстарда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矩形 23"/>
          <p:cNvSpPr/>
          <p:nvPr>
            <p:custDataLst>
              <p:tags r:id="rId18"/>
            </p:custDataLst>
          </p:nvPr>
        </p:nvSpPr>
        <p:spPr>
          <a:xfrm>
            <a:off x="4388803" y="1203008"/>
            <a:ext cx="2475230" cy="3896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Мектептерде</a:t>
            </a:r>
            <a:endParaRPr lang="ru-RU" altLang="en-US" sz="2400" b="1" dirty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WhatsApp Video 2024-11-06 at 04.33.02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479800" y="426085"/>
            <a:ext cx="5102225" cy="5525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Бұл платформалардың артықшылықтары:</a:t>
            </a:r>
            <a:endParaRPr lang="en-US" altLang="ru-RU"/>
          </a:p>
        </p:txBody>
      </p:sp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775018" y="4632325"/>
            <a:ext cx="1578610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rgbClr val="376FFF">
                    <a:alpha val="0"/>
                  </a:srgbClr>
                </a:gs>
                <a:gs pos="0">
                  <a:schemeClr val="accent6">
                    <a:alpha val="100000"/>
                  </a:schemeClr>
                </a:gs>
              </a:gsLst>
              <a:lin ang="0" scaled="0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文"/>
          <p:cNvSpPr txBox="1"/>
          <p:nvPr>
            <p:custDataLst>
              <p:tags r:id="rId2"/>
            </p:custDataLst>
          </p:nvPr>
        </p:nvSpPr>
        <p:spPr>
          <a:xfrm>
            <a:off x="775018" y="4694555"/>
            <a:ext cx="1737995" cy="1209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1400">
                <a:solidFill>
                  <a:srgbClr val="1F1F1F"/>
                </a:solidFill>
                <a:sym typeface="+mn-ea"/>
              </a:rPr>
              <a:t>Жұмысты тексеру кезеңін жеңілдетеді және уақытты үнемдейді;
</a:t>
            </a:r>
            <a:endParaRPr lang="zh-CN" sz="1400">
              <a:solidFill>
                <a:srgbClr val="1F1F1F"/>
              </a:solidFill>
              <a:sym typeface="+mn-ea"/>
            </a:endParaRPr>
          </a:p>
        </p:txBody>
      </p:sp>
      <p:sp>
        <p:nvSpPr>
          <p:cNvPr id="22" name="平行四边形 21"/>
          <p:cNvSpPr/>
          <p:nvPr>
            <p:custDataLst>
              <p:tags r:id="rId3"/>
            </p:custDataLst>
          </p:nvPr>
        </p:nvSpPr>
        <p:spPr>
          <a:xfrm flipH="1">
            <a:off x="4110038" y="2523490"/>
            <a:ext cx="1558925" cy="939800"/>
          </a:xfrm>
          <a:prstGeom prst="parallelogram">
            <a:avLst>
              <a:gd name="adj" fmla="val 81259"/>
            </a:avLst>
          </a:prstGeom>
          <a:solidFill>
            <a:schemeClr val="tx1">
              <a:lumMod val="65000"/>
              <a:lumOff val="3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标题"/>
          <p:cNvSpPr txBox="1"/>
          <p:nvPr>
            <p:custDataLst>
              <p:tags r:id="rId4"/>
            </p:custDataLst>
          </p:nvPr>
        </p:nvSpPr>
        <p:spPr>
          <a:xfrm>
            <a:off x="775018" y="4072890"/>
            <a:ext cx="1738630" cy="49784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chemeClr val="accent6"/>
                </a:solidFill>
                <a:latin typeface="+mj-lt"/>
                <a:sym typeface="+mn-ea"/>
              </a:rPr>
              <a:t>  </a:t>
            </a:r>
            <a:endParaRPr lang="en-US" altLang="en-US" b="1" dirty="0">
              <a:solidFill>
                <a:schemeClr val="accent6"/>
              </a:solidFill>
              <a:latin typeface="+mj-lt"/>
              <a:sym typeface="+mn-ea"/>
            </a:endParaRPr>
          </a:p>
        </p:txBody>
      </p:sp>
      <p:sp>
        <p:nvSpPr>
          <p:cNvPr id="25" name="平行四边形 24"/>
          <p:cNvSpPr/>
          <p:nvPr>
            <p:custDataLst>
              <p:tags r:id="rId5"/>
            </p:custDataLst>
          </p:nvPr>
        </p:nvSpPr>
        <p:spPr>
          <a:xfrm flipH="1">
            <a:off x="6167438" y="2239645"/>
            <a:ext cx="1558925" cy="939800"/>
          </a:xfrm>
          <a:prstGeom prst="parallelogram">
            <a:avLst>
              <a:gd name="adj" fmla="val 83583"/>
            </a:avLst>
          </a:prstGeom>
          <a:solidFill>
            <a:schemeClr val="tx1">
              <a:lumMod val="65000"/>
              <a:lumOff val="3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平行四边形 22"/>
          <p:cNvSpPr/>
          <p:nvPr>
            <p:custDataLst>
              <p:tags r:id="rId6"/>
            </p:custDataLst>
          </p:nvPr>
        </p:nvSpPr>
        <p:spPr>
          <a:xfrm>
            <a:off x="4883468" y="2235835"/>
            <a:ext cx="2080260" cy="1228725"/>
          </a:xfrm>
          <a:prstGeom prst="parallelogram">
            <a:avLst>
              <a:gd name="adj" fmla="val 64618"/>
            </a:avLst>
          </a:prstGeom>
          <a:gradFill>
            <a:gsLst>
              <a:gs pos="39000">
                <a:schemeClr val="accent6">
                  <a:alpha val="100000"/>
                </a:schemeClr>
              </a:gs>
              <a:gs pos="100000">
                <a:schemeClr val="accent6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rgbClr val="FFFFFF"/>
                </a:solidFill>
                <a:sym typeface="+mn-lt"/>
              </a:rPr>
              <a:t>03</a:t>
            </a:r>
            <a:endParaRPr lang="en-US" sz="3200" b="1">
              <a:solidFill>
                <a:srgbClr val="FFFFFF"/>
              </a:solidFill>
              <a:sym typeface="+mn-lt"/>
            </a:endParaRPr>
          </a:p>
        </p:txBody>
      </p:sp>
      <p:sp>
        <p:nvSpPr>
          <p:cNvPr id="6" name="平行四边形 4"/>
          <p:cNvSpPr/>
          <p:nvPr>
            <p:custDataLst>
              <p:tags r:id="rId7"/>
            </p:custDataLst>
          </p:nvPr>
        </p:nvSpPr>
        <p:spPr>
          <a:xfrm flipH="1">
            <a:off x="2053273" y="2813050"/>
            <a:ext cx="1558925" cy="939800"/>
          </a:xfrm>
          <a:prstGeom prst="parallelogram">
            <a:avLst>
              <a:gd name="adj" fmla="val 80061"/>
            </a:avLst>
          </a:prstGeom>
          <a:solidFill>
            <a:schemeClr val="tx1">
              <a:lumMod val="65000"/>
              <a:lumOff val="3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平行四边形 3"/>
          <p:cNvSpPr/>
          <p:nvPr>
            <p:custDataLst>
              <p:tags r:id="rId8"/>
            </p:custDataLst>
          </p:nvPr>
        </p:nvSpPr>
        <p:spPr>
          <a:xfrm>
            <a:off x="750888" y="2813050"/>
            <a:ext cx="2080260" cy="1228725"/>
          </a:xfrm>
          <a:prstGeom prst="parallelogram">
            <a:avLst>
              <a:gd name="adj" fmla="val 64618"/>
            </a:avLst>
          </a:prstGeom>
          <a:gradFill>
            <a:gsLst>
              <a:gs pos="39000">
                <a:schemeClr val="accent6">
                  <a:alpha val="100000"/>
                </a:schemeClr>
              </a:gs>
              <a:gs pos="100000">
                <a:schemeClr val="accent6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rgbClr val="FFFFFF"/>
                </a:solidFill>
                <a:sym typeface="+mn-lt"/>
              </a:rPr>
              <a:t>01</a:t>
            </a:r>
            <a:endParaRPr lang="en-US" sz="3200" b="1">
              <a:solidFill>
                <a:srgbClr val="FFFFFF"/>
              </a:solidFill>
              <a:sym typeface="+mn-lt"/>
            </a:endParaRPr>
          </a:p>
        </p:txBody>
      </p:sp>
      <p:sp>
        <p:nvSpPr>
          <p:cNvPr id="20" name="平行四边形 19"/>
          <p:cNvSpPr/>
          <p:nvPr>
            <p:custDataLst>
              <p:tags r:id="rId9"/>
            </p:custDataLst>
          </p:nvPr>
        </p:nvSpPr>
        <p:spPr>
          <a:xfrm>
            <a:off x="2815908" y="2525395"/>
            <a:ext cx="2080260" cy="1228725"/>
          </a:xfrm>
          <a:prstGeom prst="parallelogram">
            <a:avLst>
              <a:gd name="adj" fmla="val 64618"/>
            </a:avLst>
          </a:prstGeom>
          <a:gradFill>
            <a:gsLst>
              <a:gs pos="39000">
                <a:schemeClr val="accent6">
                  <a:alpha val="100000"/>
                </a:schemeClr>
              </a:gs>
              <a:gs pos="100000">
                <a:schemeClr val="accent6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rgbClr val="FFFFFF"/>
                </a:solidFill>
                <a:sym typeface="+mn-lt"/>
              </a:rPr>
              <a:t>02</a:t>
            </a:r>
            <a:endParaRPr lang="en-US" sz="3200" b="1">
              <a:solidFill>
                <a:srgbClr val="FFFFFF"/>
              </a:solidFill>
              <a:sym typeface="+mn-lt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803208" y="4332605"/>
            <a:ext cx="1578610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chemeClr val="accent6">
                    <a:alpha val="0"/>
                  </a:schemeClr>
                </a:gs>
                <a:gs pos="0">
                  <a:schemeClr val="accent6">
                    <a:alpha val="100000"/>
                  </a:schemeClr>
                </a:gs>
              </a:gsLst>
              <a:lin ang="0" scaled="0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文"/>
          <p:cNvSpPr txBox="1"/>
          <p:nvPr>
            <p:custDataLst>
              <p:tags r:id="rId11"/>
            </p:custDataLst>
          </p:nvPr>
        </p:nvSpPr>
        <p:spPr>
          <a:xfrm>
            <a:off x="2803208" y="4394200"/>
            <a:ext cx="1741170" cy="13455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1400">
                <a:solidFill>
                  <a:srgbClr val="1F1F1F"/>
                </a:solidFill>
                <a:sym typeface="+mn-ea"/>
              </a:rPr>
              <a:t>Мұғалім әр оқушының жұмысын бақылай алады;
</a:t>
            </a:r>
            <a:endParaRPr lang="zh-CN" sz="1400">
              <a:solidFill>
                <a:srgbClr val="1F1F1F"/>
              </a:solidFill>
              <a:sym typeface="+mn-ea"/>
            </a:endParaRPr>
          </a:p>
        </p:txBody>
      </p:sp>
      <p:sp>
        <p:nvSpPr>
          <p:cNvPr id="37" name="标题"/>
          <p:cNvSpPr txBox="1"/>
          <p:nvPr>
            <p:custDataLst>
              <p:tags r:id="rId12"/>
            </p:custDataLst>
          </p:nvPr>
        </p:nvSpPr>
        <p:spPr>
          <a:xfrm>
            <a:off x="2803208" y="3772535"/>
            <a:ext cx="1738630" cy="49784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chemeClr val="accent6"/>
                </a:solidFill>
                <a:latin typeface="+mj-lt"/>
                <a:sym typeface="+mn-ea"/>
              </a:rPr>
              <a:t>  </a:t>
            </a:r>
            <a:endParaRPr lang="en-US" altLang="en-US" b="1" dirty="0">
              <a:solidFill>
                <a:schemeClr val="accent6"/>
              </a:solidFill>
              <a:latin typeface="+mj-lt"/>
              <a:sym typeface="+mn-ea"/>
            </a:endParaRPr>
          </a:p>
        </p:txBody>
      </p:sp>
      <p:cxnSp>
        <p:nvCxnSpPr>
          <p:cNvPr id="56" name="直接连接符 55"/>
          <p:cNvCxnSpPr/>
          <p:nvPr>
            <p:custDataLst>
              <p:tags r:id="rId13"/>
            </p:custDataLst>
          </p:nvPr>
        </p:nvCxnSpPr>
        <p:spPr>
          <a:xfrm>
            <a:off x="4894263" y="4046220"/>
            <a:ext cx="1578610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rgbClr val="376FFF">
                    <a:alpha val="0"/>
                  </a:srgbClr>
                </a:gs>
                <a:gs pos="0">
                  <a:schemeClr val="accent6">
                    <a:alpha val="100000"/>
                  </a:schemeClr>
                </a:gs>
              </a:gsLst>
              <a:lin ang="0" scaled="0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文"/>
          <p:cNvSpPr txBox="1"/>
          <p:nvPr>
            <p:custDataLst>
              <p:tags r:id="rId14"/>
            </p:custDataLst>
          </p:nvPr>
        </p:nvSpPr>
        <p:spPr>
          <a:xfrm>
            <a:off x="4894263" y="4107815"/>
            <a:ext cx="1737995" cy="1209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en-US" sz="140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 </a:t>
            </a:r>
            <a:r>
              <a:rPr lang="zh-CN" sz="1400">
                <a:solidFill>
                  <a:srgbClr val="1F1F1F"/>
                </a:solidFill>
                <a:sym typeface="+mn-ea"/>
              </a:rPr>
              <a:t>Алынған деректерді Excel кестесіне экспорттау ба</a:t>
            </a:r>
            <a:r>
              <a:rPr lang="en-US" altLang="zh-CN" sz="1400">
                <a:solidFill>
                  <a:srgbClr val="1F1F1F"/>
                </a:solidFill>
                <a:sym typeface="+mn-ea"/>
              </a:rPr>
              <a:t>р</a:t>
            </a:r>
            <a:endParaRPr lang="en-US" altLang="zh-CN" sz="1400">
              <a:solidFill>
                <a:srgbClr val="1F1F1F"/>
              </a:solidFill>
              <a:sym typeface="+mn-ea"/>
            </a:endParaRPr>
          </a:p>
        </p:txBody>
      </p:sp>
      <p:sp>
        <p:nvSpPr>
          <p:cNvPr id="58" name="标题"/>
          <p:cNvSpPr txBox="1"/>
          <p:nvPr>
            <p:custDataLst>
              <p:tags r:id="rId15"/>
            </p:custDataLst>
          </p:nvPr>
        </p:nvSpPr>
        <p:spPr>
          <a:xfrm>
            <a:off x="4894263" y="3486150"/>
            <a:ext cx="1738630" cy="49784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chemeClr val="accent6"/>
                </a:solidFill>
                <a:latin typeface="+mj-lt"/>
                <a:sym typeface="+mn-ea"/>
              </a:rPr>
              <a:t>  </a:t>
            </a:r>
            <a:endParaRPr lang="en-US" altLang="en-US" b="1" dirty="0">
              <a:solidFill>
                <a:schemeClr val="accent6"/>
              </a:solidFill>
              <a:latin typeface="+mj-lt"/>
              <a:sym typeface="+mn-ea"/>
            </a:endParaRPr>
          </a:p>
        </p:txBody>
      </p:sp>
      <p:sp>
        <p:nvSpPr>
          <p:cNvPr id="8" name="平行四边形 7"/>
          <p:cNvSpPr/>
          <p:nvPr>
            <p:custDataLst>
              <p:tags r:id="rId16"/>
            </p:custDataLst>
          </p:nvPr>
        </p:nvSpPr>
        <p:spPr>
          <a:xfrm flipH="1">
            <a:off x="8254683" y="1949450"/>
            <a:ext cx="1558925" cy="939800"/>
          </a:xfrm>
          <a:prstGeom prst="parallelogram">
            <a:avLst>
              <a:gd name="adj" fmla="val 81259"/>
            </a:avLst>
          </a:prstGeom>
          <a:solidFill>
            <a:schemeClr val="tx1">
              <a:lumMod val="65000"/>
              <a:lumOff val="3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平行四边形 8"/>
          <p:cNvSpPr/>
          <p:nvPr>
            <p:custDataLst>
              <p:tags r:id="rId17"/>
            </p:custDataLst>
          </p:nvPr>
        </p:nvSpPr>
        <p:spPr>
          <a:xfrm>
            <a:off x="6960553" y="1951355"/>
            <a:ext cx="2080260" cy="1228725"/>
          </a:xfrm>
          <a:prstGeom prst="parallelogram">
            <a:avLst>
              <a:gd name="adj" fmla="val 64618"/>
            </a:avLst>
          </a:prstGeom>
          <a:gradFill>
            <a:gsLst>
              <a:gs pos="39000">
                <a:schemeClr val="accent6">
                  <a:alpha val="100000"/>
                </a:schemeClr>
              </a:gs>
              <a:gs pos="100000">
                <a:schemeClr val="accent6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rgbClr val="FFFFFF"/>
                </a:solidFill>
                <a:sym typeface="+mn-lt"/>
              </a:rPr>
              <a:t>04</a:t>
            </a:r>
            <a:endParaRPr lang="en-US" sz="3200" b="1">
              <a:solidFill>
                <a:srgbClr val="FFFFFF"/>
              </a:solidFill>
              <a:sym typeface="+mn-lt"/>
            </a:endParaRPr>
          </a:p>
        </p:txBody>
      </p:sp>
      <p:sp>
        <p:nvSpPr>
          <p:cNvPr id="24" name="任意多边形 23"/>
          <p:cNvSpPr/>
          <p:nvPr>
            <p:custDataLst>
              <p:tags r:id="rId18"/>
            </p:custDataLst>
          </p:nvPr>
        </p:nvSpPr>
        <p:spPr>
          <a:xfrm>
            <a:off x="9017953" y="955675"/>
            <a:ext cx="2424430" cy="1924685"/>
          </a:xfrm>
          <a:custGeom>
            <a:avLst/>
            <a:gdLst>
              <a:gd name="connsiteX0" fmla="*/ 1215 w 4043"/>
              <a:gd name="connsiteY0" fmla="*/ 1402 h 4402"/>
              <a:gd name="connsiteX1" fmla="*/ 3330 w 4043"/>
              <a:gd name="connsiteY1" fmla="*/ 0 h 4402"/>
              <a:gd name="connsiteX2" fmla="*/ 4043 w 4043"/>
              <a:gd name="connsiteY2" fmla="*/ 1440 h 4402"/>
              <a:gd name="connsiteX3" fmla="*/ 3518 w 4043"/>
              <a:gd name="connsiteY3" fmla="*/ 1440 h 4402"/>
              <a:gd name="connsiteX4" fmla="*/ 1778 w 4043"/>
              <a:gd name="connsiteY4" fmla="*/ 4395 h 4402"/>
              <a:gd name="connsiteX5" fmla="*/ 0 w 4043"/>
              <a:gd name="connsiteY5" fmla="*/ 4402 h 4402"/>
              <a:gd name="connsiteX6" fmla="*/ 1718 w 4043"/>
              <a:gd name="connsiteY6" fmla="*/ 1417 h 4402"/>
              <a:gd name="connsiteX7" fmla="*/ 1215 w 4043"/>
              <a:gd name="connsiteY7" fmla="*/ 1402 h 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7" h="4002">
                <a:moveTo>
                  <a:pt x="3478" y="0"/>
                </a:moveTo>
                <a:lnTo>
                  <a:pt x="4277" y="1440"/>
                </a:lnTo>
                <a:lnTo>
                  <a:pt x="3688" y="1440"/>
                </a:lnTo>
                <a:lnTo>
                  <a:pt x="3417" y="1851"/>
                </a:lnTo>
                <a:lnTo>
                  <a:pt x="3408" y="1851"/>
                </a:lnTo>
                <a:lnTo>
                  <a:pt x="2018" y="4002"/>
                </a:lnTo>
                <a:lnTo>
                  <a:pt x="0" y="4002"/>
                </a:lnTo>
                <a:lnTo>
                  <a:pt x="1390" y="1851"/>
                </a:lnTo>
                <a:lnTo>
                  <a:pt x="1390" y="1851"/>
                </a:lnTo>
                <a:lnTo>
                  <a:pt x="1670" y="1417"/>
                </a:lnTo>
                <a:lnTo>
                  <a:pt x="1106" y="1402"/>
                </a:lnTo>
                <a:lnTo>
                  <a:pt x="3478" y="0"/>
                </a:lnTo>
                <a:close/>
              </a:path>
            </a:pathLst>
          </a:custGeom>
          <a:gradFill>
            <a:gsLst>
              <a:gs pos="39000">
                <a:schemeClr val="accent6">
                  <a:alpha val="100000"/>
                </a:schemeClr>
              </a:gs>
              <a:gs pos="100000">
                <a:schemeClr val="accent6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762635" tIns="980440" rIns="1031875" bIns="370840" numCol="1" spcCol="0" rtlCol="0" fromWordArt="0" anchor="ctr" anchorCtr="0" forceAA="0" compatLnSpc="1">
            <a:normAutofit/>
          </a:bodyPr>
          <a:p>
            <a:pPr algn="ctr"/>
            <a:r>
              <a:rPr lang="en-US" sz="3200" b="1">
                <a:solidFill>
                  <a:srgbClr val="FFFFFF"/>
                </a:solidFill>
                <a:sym typeface="Arial" panose="020B0604020202020204" pitchFamily="34" charset="0"/>
              </a:rPr>
              <a:t>05</a:t>
            </a:r>
            <a:endParaRPr lang="en-US" sz="3200" b="1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9"/>
            </p:custDataLst>
          </p:nvPr>
        </p:nvCxnSpPr>
        <p:spPr>
          <a:xfrm>
            <a:off x="6947853" y="3758565"/>
            <a:ext cx="1578610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chemeClr val="accent6">
                    <a:alpha val="0"/>
                  </a:schemeClr>
                </a:gs>
                <a:gs pos="0">
                  <a:schemeClr val="accent6">
                    <a:alpha val="100000"/>
                  </a:schemeClr>
                </a:gs>
              </a:gsLst>
              <a:lin ang="0" scaled="0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文"/>
          <p:cNvSpPr txBox="1"/>
          <p:nvPr>
            <p:custDataLst>
              <p:tags r:id="rId20"/>
            </p:custDataLst>
          </p:nvPr>
        </p:nvSpPr>
        <p:spPr>
          <a:xfrm>
            <a:off x="6947853" y="3820160"/>
            <a:ext cx="1741170" cy="13455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1400">
                <a:solidFill>
                  <a:srgbClr val="1F1F1F"/>
                </a:solidFill>
                <a:sym typeface="+mn-ea"/>
              </a:rPr>
              <a:t>Тегін нұсқасы бар, оның функционалдығы жеткілікті.</a:t>
            </a:r>
            <a:endParaRPr lang="zh-CN" altLang="en-US" sz="1400" b="0" i="0">
              <a:solidFill>
                <a:srgbClr val="1F1F1F"/>
              </a:solidFill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1400" b="0" i="0">
              <a:solidFill>
                <a:srgbClr val="1F1F1F"/>
              </a:solidFill>
              <a:sym typeface="+mn-ea"/>
            </a:endParaRPr>
          </a:p>
        </p:txBody>
      </p:sp>
      <p:sp>
        <p:nvSpPr>
          <p:cNvPr id="12" name="标题"/>
          <p:cNvSpPr txBox="1"/>
          <p:nvPr>
            <p:custDataLst>
              <p:tags r:id="rId21"/>
            </p:custDataLst>
          </p:nvPr>
        </p:nvSpPr>
        <p:spPr>
          <a:xfrm>
            <a:off x="6947853" y="3198495"/>
            <a:ext cx="1738630" cy="49784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chemeClr val="accent6"/>
                </a:solidFill>
                <a:latin typeface="+mj-lt"/>
                <a:sym typeface="+mn-ea"/>
              </a:rPr>
              <a:t>  </a:t>
            </a:r>
            <a:endParaRPr lang="en-US" altLang="en-US" b="1" dirty="0">
              <a:solidFill>
                <a:schemeClr val="accent6"/>
              </a:solidFill>
              <a:latin typeface="+mj-lt"/>
              <a:sym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22"/>
            </p:custDataLst>
          </p:nvPr>
        </p:nvCxnSpPr>
        <p:spPr>
          <a:xfrm>
            <a:off x="9010968" y="3446145"/>
            <a:ext cx="1578610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chemeClr val="accent6">
                    <a:alpha val="0"/>
                  </a:schemeClr>
                </a:gs>
                <a:gs pos="0">
                  <a:schemeClr val="accent6">
                    <a:alpha val="100000"/>
                  </a:schemeClr>
                </a:gs>
              </a:gsLst>
              <a:lin ang="0" scaled="0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文"/>
          <p:cNvSpPr txBox="1"/>
          <p:nvPr>
            <p:custDataLst>
              <p:tags r:id="rId23"/>
            </p:custDataLst>
          </p:nvPr>
        </p:nvSpPr>
        <p:spPr>
          <a:xfrm>
            <a:off x="9010968" y="3508375"/>
            <a:ext cx="1780540" cy="13455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en-US" sz="140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Сабақтың әр кезеңінде қолдануға болатын, көпсалалы платформалар.</a:t>
            </a:r>
            <a:endParaRPr lang="en-US" altLang="en-US" sz="140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  <p:sp>
        <p:nvSpPr>
          <p:cNvPr id="30" name="标题"/>
          <p:cNvSpPr txBox="1"/>
          <p:nvPr>
            <p:custDataLst>
              <p:tags r:id="rId24"/>
            </p:custDataLst>
          </p:nvPr>
        </p:nvSpPr>
        <p:spPr>
          <a:xfrm>
            <a:off x="9010968" y="2886710"/>
            <a:ext cx="1738630" cy="49784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chemeClr val="accent6"/>
                </a:solidFill>
                <a:latin typeface="+mj-lt"/>
                <a:sym typeface="+mn-ea"/>
              </a:rPr>
              <a:t>  </a:t>
            </a:r>
            <a:endParaRPr lang="en-US" altLang="en-US" b="1" dirty="0">
              <a:solidFill>
                <a:schemeClr val="accent6"/>
              </a:solidFill>
              <a:latin typeface="+mj-lt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865" y="190500"/>
            <a:ext cx="10757535" cy="582930"/>
          </a:xfrm>
        </p:spPr>
        <p:txBody>
          <a:bodyPr/>
          <a:p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Цифрлы платформаларды пайдалану арқылы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矩形: 圆角 2"/>
          <p:cNvSpPr/>
          <p:nvPr>
            <p:custDataLst>
              <p:tags r:id="rId1"/>
            </p:custDataLst>
          </p:nvPr>
        </p:nvSpPr>
        <p:spPr>
          <a:xfrm>
            <a:off x="6398881" y="1273771"/>
            <a:ext cx="4843813" cy="1290941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1" name="椭圆 1"/>
          <p:cNvSpPr/>
          <p:nvPr>
            <p:custDataLst>
              <p:tags r:id="rId2"/>
            </p:custDataLst>
          </p:nvPr>
        </p:nvSpPr>
        <p:spPr>
          <a:xfrm>
            <a:off x="6651443" y="1645290"/>
            <a:ext cx="547903" cy="54790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  <a:endParaRPr lang="en-US" b="1" dirty="0">
              <a:solidFill>
                <a:schemeClr val="lt1">
                  <a:lumMod val="10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矩形 3"/>
          <p:cNvSpPr/>
          <p:nvPr>
            <p:custDataLst>
              <p:tags r:id="rId3"/>
            </p:custDataLst>
          </p:nvPr>
        </p:nvSpPr>
        <p:spPr>
          <a:xfrm>
            <a:off x="7513559" y="1449380"/>
            <a:ext cx="3518884" cy="680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Сыныптағы оқуды шынайы әлеммен байланыстырамыз.</a:t>
            </a:r>
            <a:endParaRPr lang="en-US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矩形: 圆角 13"/>
          <p:cNvSpPr/>
          <p:nvPr>
            <p:custDataLst>
              <p:tags r:id="rId4"/>
            </p:custDataLst>
          </p:nvPr>
        </p:nvSpPr>
        <p:spPr>
          <a:xfrm>
            <a:off x="6398881" y="2773325"/>
            <a:ext cx="4843813" cy="1290941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9" name="椭圆 5"/>
          <p:cNvSpPr/>
          <p:nvPr>
            <p:custDataLst>
              <p:tags r:id="rId5"/>
            </p:custDataLst>
          </p:nvPr>
        </p:nvSpPr>
        <p:spPr>
          <a:xfrm>
            <a:off x="6651443" y="3144845"/>
            <a:ext cx="547903" cy="54790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lt1">
                    <a:lumMod val="10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04</a:t>
            </a:r>
            <a:endParaRPr lang="en-US" b="1">
              <a:solidFill>
                <a:schemeClr val="lt1">
                  <a:lumMod val="10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矩形 7"/>
          <p:cNvSpPr/>
          <p:nvPr>
            <p:custDataLst>
              <p:tags r:id="rId6"/>
            </p:custDataLst>
          </p:nvPr>
        </p:nvSpPr>
        <p:spPr>
          <a:xfrm>
            <a:off x="7513559" y="2826431"/>
            <a:ext cx="3518884" cy="680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Әртүрлі оқу стильдерін қолдау үшін кері байланысты пайдаланамыз</a:t>
            </a:r>
            <a:endParaRPr lang="en-US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矩形: 圆角 18"/>
          <p:cNvSpPr/>
          <p:nvPr>
            <p:custDataLst>
              <p:tags r:id="rId7"/>
            </p:custDataLst>
          </p:nvPr>
        </p:nvSpPr>
        <p:spPr>
          <a:xfrm>
            <a:off x="6398881" y="4272880"/>
            <a:ext cx="4843813" cy="1290941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3" name="椭圆 10"/>
          <p:cNvSpPr/>
          <p:nvPr>
            <p:custDataLst>
              <p:tags r:id="rId8"/>
            </p:custDataLst>
          </p:nvPr>
        </p:nvSpPr>
        <p:spPr>
          <a:xfrm>
            <a:off x="6651443" y="4644399"/>
            <a:ext cx="547903" cy="54790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lt1">
                    <a:lumMod val="10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06</a:t>
            </a:r>
            <a:endParaRPr lang="en-US" b="1">
              <a:solidFill>
                <a:schemeClr val="lt1">
                  <a:lumMod val="10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矩形 12"/>
          <p:cNvSpPr/>
          <p:nvPr>
            <p:custDataLst>
              <p:tags r:id="rId9"/>
            </p:custDataLst>
          </p:nvPr>
        </p:nvSpPr>
        <p:spPr>
          <a:xfrm>
            <a:off x="7428469" y="4512624"/>
            <a:ext cx="3518884" cy="680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Жауапты цифрлық азаматтыққа үйретеміз.</a:t>
            </a:r>
            <a:endParaRPr lang="en-US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6" name="矩形: 圆角 25"/>
          <p:cNvSpPr/>
          <p:nvPr>
            <p:custDataLst>
              <p:tags r:id="rId10"/>
            </p:custDataLst>
          </p:nvPr>
        </p:nvSpPr>
        <p:spPr>
          <a:xfrm>
            <a:off x="1273791" y="1273771"/>
            <a:ext cx="4843813" cy="1290941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7" name="椭圆 21"/>
          <p:cNvSpPr/>
          <p:nvPr>
            <p:custDataLst>
              <p:tags r:id="rId11"/>
            </p:custDataLst>
          </p:nvPr>
        </p:nvSpPr>
        <p:spPr>
          <a:xfrm>
            <a:off x="1345428" y="1645290"/>
            <a:ext cx="547903" cy="54790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01</a:t>
            </a:r>
            <a:endParaRPr lang="en-US" b="1" dirty="0">
              <a:solidFill>
                <a:schemeClr val="lt1">
                  <a:lumMod val="10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8" name="矩形 23"/>
          <p:cNvSpPr/>
          <p:nvPr>
            <p:custDataLst>
              <p:tags r:id="rId12"/>
            </p:custDataLst>
          </p:nvPr>
        </p:nvSpPr>
        <p:spPr>
          <a:xfrm>
            <a:off x="2116455" y="1273810"/>
            <a:ext cx="3830320" cy="68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Ақпаратқа жылдам қол жеткізуді қамтамасыз ету үшін сабақта технологияны пайдаланамыз</a:t>
            </a:r>
            <a:endParaRPr lang="en-US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" name="矩形: 圆角 30"/>
          <p:cNvSpPr/>
          <p:nvPr>
            <p:custDataLst>
              <p:tags r:id="rId13"/>
            </p:custDataLst>
          </p:nvPr>
        </p:nvSpPr>
        <p:spPr>
          <a:xfrm>
            <a:off x="1273791" y="2773325"/>
            <a:ext cx="4843813" cy="1290941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62" name="椭圆 29"/>
          <p:cNvSpPr/>
          <p:nvPr>
            <p:custDataLst>
              <p:tags r:id="rId14"/>
            </p:custDataLst>
          </p:nvPr>
        </p:nvSpPr>
        <p:spPr>
          <a:xfrm>
            <a:off x="1525768" y="3144845"/>
            <a:ext cx="547903" cy="54790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lt1">
                    <a:lumMod val="10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03</a:t>
            </a:r>
            <a:endParaRPr lang="en-US" b="1">
              <a:solidFill>
                <a:schemeClr val="lt1">
                  <a:lumMod val="10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矩形 34"/>
          <p:cNvSpPr/>
          <p:nvPr>
            <p:custDataLst>
              <p:tags r:id="rId15"/>
            </p:custDataLst>
          </p:nvPr>
        </p:nvSpPr>
        <p:spPr>
          <a:xfrm>
            <a:off x="2302794" y="2826431"/>
            <a:ext cx="3526209" cy="680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Оқушыларды бүгінгі жұмыс күшіндегі табысқа дайындаймыз.</a:t>
            </a:r>
            <a:endParaRPr lang="en-US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矩形: 圆角 35"/>
          <p:cNvSpPr/>
          <p:nvPr>
            <p:custDataLst>
              <p:tags r:id="rId16"/>
            </p:custDataLst>
          </p:nvPr>
        </p:nvSpPr>
        <p:spPr>
          <a:xfrm>
            <a:off x="1273791" y="4272880"/>
            <a:ext cx="4843813" cy="1290941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68" name="椭圆 41"/>
          <p:cNvSpPr/>
          <p:nvPr>
            <p:custDataLst>
              <p:tags r:id="rId17"/>
            </p:custDataLst>
          </p:nvPr>
        </p:nvSpPr>
        <p:spPr>
          <a:xfrm>
            <a:off x="1525768" y="4644399"/>
            <a:ext cx="547903" cy="54790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lt1">
                    <a:lumMod val="10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05</a:t>
            </a:r>
            <a:endParaRPr lang="en-US" b="1">
              <a:solidFill>
                <a:schemeClr val="lt1">
                  <a:lumMod val="10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矩形 42"/>
          <p:cNvSpPr/>
          <p:nvPr>
            <p:custDataLst>
              <p:tags r:id="rId18"/>
            </p:custDataLst>
          </p:nvPr>
        </p:nvSpPr>
        <p:spPr>
          <a:xfrm>
            <a:off x="2303429" y="4512624"/>
            <a:ext cx="3526209" cy="680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Оқушыларға оқуды қызықты етеміз</a:t>
            </a:r>
            <a:endParaRPr lang="en-US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-317"/>
            <a:ext cx="10972800" cy="1143000"/>
          </a:xfrm>
        </p:spPr>
        <p:txBody>
          <a:bodyPr/>
          <a:p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Білім беруді цифрландыру</a:t>
            </a:r>
            <a:r>
              <a:rPr lang="en-US" altLang="ru-RU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дың</a:t>
            </a:r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кезеңдері</a:t>
            </a:r>
            <a:endParaRPr lang="ru-RU" altLang="en-US"/>
          </a:p>
        </p:txBody>
      </p:sp>
      <p:graphicFrame>
        <p:nvGraphicFramePr>
          <p:cNvPr id="4" name="Замещающее содержимое 3"/>
          <p:cNvGraphicFramePr/>
          <p:nvPr>
            <p:ph sz="half" idx="1"/>
          </p:nvPr>
        </p:nvGraphicFramePr>
        <p:xfrm>
          <a:off x="-318135" y="888365"/>
          <a:ext cx="13646150" cy="5737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Қазіргі кезде әр адамда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86c79054a42e648a866d3ed02d735a58_1280x7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83180" y="1174750"/>
            <a:ext cx="7025005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  </a:t>
            </a:r>
            <a:endParaRPr lang="en-US" altLang="ru-RU"/>
          </a:p>
        </p:txBody>
      </p:sp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>
            <a:off x="3199765" y="1858645"/>
            <a:ext cx="5793105" cy="34785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71" h="5567">
                <a:moveTo>
                  <a:pt x="4636" y="0"/>
                </a:moveTo>
                <a:cubicBezTo>
                  <a:pt x="7196" y="0"/>
                  <a:pt x="9271" y="2075"/>
                  <a:pt x="9271" y="4636"/>
                </a:cubicBezTo>
                <a:cubicBezTo>
                  <a:pt x="9271" y="4936"/>
                  <a:pt x="9242" y="5229"/>
                  <a:pt x="9188" y="5513"/>
                </a:cubicBezTo>
                <a:lnTo>
                  <a:pt x="9177" y="5567"/>
                </a:lnTo>
                <a:lnTo>
                  <a:pt x="94" y="5567"/>
                </a:lnTo>
                <a:lnTo>
                  <a:pt x="83" y="5513"/>
                </a:lnTo>
                <a:cubicBezTo>
                  <a:pt x="29" y="5229"/>
                  <a:pt x="0" y="4936"/>
                  <a:pt x="0" y="4636"/>
                </a:cubicBezTo>
                <a:cubicBezTo>
                  <a:pt x="0" y="2075"/>
                  <a:pt x="2075" y="0"/>
                  <a:pt x="4636" y="0"/>
                </a:cubicBezTo>
                <a:close/>
              </a:path>
            </a:pathLst>
          </a:custGeom>
          <a:noFill/>
          <a:ln w="19050" cap="rnd">
            <a:solidFill>
              <a:schemeClr val="accent6">
                <a:alpha val="70000"/>
              </a:schemeClr>
            </a:solidFill>
            <a:prstDash val="sysDash"/>
          </a:ln>
          <a:effectLst>
            <a:outerShdw blurRad="215900" dist="76200" dir="5400000" algn="t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4" name="任意多边形 1"/>
          <p:cNvSpPr/>
          <p:nvPr>
            <p:custDataLst>
              <p:tags r:id="rId2"/>
            </p:custDataLst>
          </p:nvPr>
        </p:nvSpPr>
        <p:spPr>
          <a:xfrm>
            <a:off x="4779645" y="3752850"/>
            <a:ext cx="2633345" cy="1581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71" h="5567">
                <a:moveTo>
                  <a:pt x="4636" y="0"/>
                </a:moveTo>
                <a:cubicBezTo>
                  <a:pt x="7196" y="0"/>
                  <a:pt x="9271" y="2075"/>
                  <a:pt x="9271" y="4636"/>
                </a:cubicBezTo>
                <a:cubicBezTo>
                  <a:pt x="9271" y="4936"/>
                  <a:pt x="9242" y="5229"/>
                  <a:pt x="9188" y="5513"/>
                </a:cubicBezTo>
                <a:lnTo>
                  <a:pt x="9177" y="5567"/>
                </a:lnTo>
                <a:lnTo>
                  <a:pt x="94" y="5567"/>
                </a:lnTo>
                <a:lnTo>
                  <a:pt x="83" y="5513"/>
                </a:lnTo>
                <a:cubicBezTo>
                  <a:pt x="29" y="5229"/>
                  <a:pt x="0" y="4936"/>
                  <a:pt x="0" y="4636"/>
                </a:cubicBezTo>
                <a:cubicBezTo>
                  <a:pt x="0" y="2075"/>
                  <a:pt x="2075" y="0"/>
                  <a:pt x="4636" y="0"/>
                </a:cubicBezTo>
                <a:close/>
              </a:path>
            </a:pathLst>
          </a:custGeom>
          <a:gradFill>
            <a:gsLst>
              <a:gs pos="44000">
                <a:schemeClr val="accent6">
                  <a:alpha val="100000"/>
                </a:schemeClr>
              </a:gs>
              <a:gs pos="0">
                <a:schemeClr val="accent6">
                  <a:lumMod val="40000"/>
                  <a:lumOff val="60000"/>
                  <a:alpha val="100000"/>
                </a:schemeClr>
              </a:gs>
              <a:gs pos="66000">
                <a:schemeClr val="accent6"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chemeClr val="accent6">
                    <a:lumMod val="5000"/>
                    <a:lumOff val="95000"/>
                    <a:alpha val="100000"/>
                  </a:schemeClr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chemeClr val="bg1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en-US">
                <a:solidFill>
                  <a:schemeClr val="lt1"/>
                </a:solidFill>
                <a:latin typeface="+mj-lt"/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j-lt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en-US" sz="2400" b="1" dirty="0">
                <a:solidFill>
                  <a:srgbClr val="FFFFFF"/>
                </a:solidFill>
                <a:sym typeface="+mn-ea"/>
              </a:rPr>
              <a:t>Цифрлы платформалар</a:t>
            </a:r>
            <a:endParaRPr lang="en-US" altLang="en-US" sz="2400" b="1" dirty="0">
              <a:solidFill>
                <a:srgbClr val="FFFFFF"/>
              </a:solidFill>
              <a:sym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>
            <a:off x="5375910" y="5005705"/>
            <a:ext cx="1440180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rgbClr val="376FFF">
                    <a:alpha val="0"/>
                  </a:srgbClr>
                </a:gs>
                <a:gs pos="50000">
                  <a:srgbClr val="FFFFFF"/>
                </a:gs>
              </a:gsLst>
              <a:lin ang="10800000" scaled="1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4"/>
            </p:custDataLst>
          </p:nvPr>
        </p:nvCxnSpPr>
        <p:spPr>
          <a:xfrm>
            <a:off x="1651000" y="5337810"/>
            <a:ext cx="8890000" cy="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  <a:alpha val="70000"/>
              </a:schemeClr>
            </a:solidFill>
          </a:ln>
          <a:effectLst>
            <a:outerShdw blurRad="1143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697865" y="4144010"/>
            <a:ext cx="1825625" cy="9588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Wordwall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9569450" y="4099560"/>
            <a:ext cx="1925955" cy="9715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OnlineTestPad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3369945" y="2673985"/>
            <a:ext cx="747395" cy="746760"/>
          </a:xfrm>
          <a:prstGeom prst="ellipse">
            <a:avLst/>
          </a:prstGeom>
          <a:noFill/>
          <a:ln>
            <a:gradFill>
              <a:gsLst>
                <a:gs pos="37000">
                  <a:schemeClr val="accent6">
                    <a:alpha val="100000"/>
                  </a:schemeClr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chemeClr val="accent6">
                    <a:alpha val="100000"/>
                  </a:schemeClr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58" name="椭圆 57"/>
          <p:cNvSpPr/>
          <p:nvPr>
            <p:custDataLst>
              <p:tags r:id="rId8"/>
            </p:custDataLst>
          </p:nvPr>
        </p:nvSpPr>
        <p:spPr>
          <a:xfrm>
            <a:off x="3454400" y="2757805"/>
            <a:ext cx="579120" cy="579755"/>
          </a:xfrm>
          <a:prstGeom prst="ellipse">
            <a:avLst/>
          </a:prstGeom>
          <a:gradFill>
            <a:gsLst>
              <a:gs pos="44000">
                <a:schemeClr val="accent6">
                  <a:alpha val="100000"/>
                </a:schemeClr>
              </a:gs>
              <a:gs pos="0">
                <a:schemeClr val="accent6">
                  <a:lumMod val="40000"/>
                  <a:lumOff val="60000"/>
                  <a:alpha val="100000"/>
                </a:schemeClr>
              </a:gs>
              <a:gs pos="66000">
                <a:schemeClr val="accent6"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rgbClr val="FFFFFF"/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65" name="椭圆 64"/>
          <p:cNvSpPr/>
          <p:nvPr>
            <p:custDataLst>
              <p:tags r:id="rId9"/>
            </p:custDataLst>
          </p:nvPr>
        </p:nvSpPr>
        <p:spPr>
          <a:xfrm>
            <a:off x="8006715" y="2673985"/>
            <a:ext cx="747395" cy="746760"/>
          </a:xfrm>
          <a:prstGeom prst="ellipse">
            <a:avLst/>
          </a:prstGeom>
          <a:noFill/>
          <a:ln>
            <a:gradFill>
              <a:gsLst>
                <a:gs pos="37000">
                  <a:schemeClr val="accent6">
                    <a:alpha val="100000"/>
                  </a:schemeClr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chemeClr val="accent6">
                    <a:alpha val="100000"/>
                  </a:schemeClr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64" name="椭圆 63"/>
          <p:cNvSpPr/>
          <p:nvPr>
            <p:custDataLst>
              <p:tags r:id="rId10"/>
            </p:custDataLst>
          </p:nvPr>
        </p:nvSpPr>
        <p:spPr>
          <a:xfrm>
            <a:off x="8091170" y="2757805"/>
            <a:ext cx="579120" cy="579755"/>
          </a:xfrm>
          <a:prstGeom prst="ellipse">
            <a:avLst/>
          </a:prstGeom>
          <a:gradFill>
            <a:gsLst>
              <a:gs pos="44000">
                <a:schemeClr val="accent6">
                  <a:alpha val="100000"/>
                </a:schemeClr>
              </a:gs>
              <a:gs pos="0">
                <a:schemeClr val="accent6">
                  <a:lumMod val="40000"/>
                  <a:lumOff val="60000"/>
                  <a:alpha val="100000"/>
                </a:schemeClr>
              </a:gs>
              <a:gs pos="66000">
                <a:schemeClr val="accent6"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rgbClr val="FFFFFF"/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1221105" y="2835910"/>
            <a:ext cx="1927860" cy="8756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EduCaplay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9033510" y="2792095"/>
            <a:ext cx="1936115" cy="8870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quizizz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" name="椭圆 60"/>
          <p:cNvSpPr/>
          <p:nvPr>
            <p:custDataLst>
              <p:tags r:id="rId13"/>
            </p:custDataLst>
          </p:nvPr>
        </p:nvSpPr>
        <p:spPr>
          <a:xfrm>
            <a:off x="2823845" y="4039870"/>
            <a:ext cx="747395" cy="746760"/>
          </a:xfrm>
          <a:prstGeom prst="ellipse">
            <a:avLst/>
          </a:prstGeom>
          <a:noFill/>
          <a:ln>
            <a:gradFill>
              <a:gsLst>
                <a:gs pos="37000">
                  <a:schemeClr val="accent6">
                    <a:alpha val="100000"/>
                  </a:schemeClr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chemeClr val="accent6">
                    <a:alpha val="100000"/>
                  </a:schemeClr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60" name="椭圆 59"/>
          <p:cNvSpPr/>
          <p:nvPr>
            <p:custDataLst>
              <p:tags r:id="rId14"/>
            </p:custDataLst>
          </p:nvPr>
        </p:nvSpPr>
        <p:spPr>
          <a:xfrm>
            <a:off x="2908300" y="4123690"/>
            <a:ext cx="579120" cy="579755"/>
          </a:xfrm>
          <a:prstGeom prst="ellipse">
            <a:avLst/>
          </a:prstGeom>
          <a:gradFill>
            <a:gsLst>
              <a:gs pos="44000">
                <a:schemeClr val="accent6">
                  <a:alpha val="100000"/>
                </a:schemeClr>
              </a:gs>
              <a:gs pos="0">
                <a:schemeClr val="accent6">
                  <a:lumMod val="40000"/>
                  <a:lumOff val="60000"/>
                  <a:alpha val="100000"/>
                </a:schemeClr>
              </a:gs>
              <a:gs pos="66000">
                <a:schemeClr val="accent6"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rgbClr val="FFFFFF"/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24" name="椭圆 23"/>
          <p:cNvSpPr/>
          <p:nvPr>
            <p:custDataLst>
              <p:tags r:id="rId15"/>
            </p:custDataLst>
          </p:nvPr>
        </p:nvSpPr>
        <p:spPr>
          <a:xfrm>
            <a:off x="8658860" y="4039870"/>
            <a:ext cx="747395" cy="746760"/>
          </a:xfrm>
          <a:prstGeom prst="ellipse">
            <a:avLst/>
          </a:prstGeom>
          <a:noFill/>
          <a:ln>
            <a:gradFill>
              <a:gsLst>
                <a:gs pos="37000">
                  <a:schemeClr val="accent6">
                    <a:alpha val="100000"/>
                  </a:schemeClr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chemeClr val="accent6">
                    <a:alpha val="100000"/>
                  </a:schemeClr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25" name="椭圆 24"/>
          <p:cNvSpPr/>
          <p:nvPr>
            <p:custDataLst>
              <p:tags r:id="rId16"/>
            </p:custDataLst>
          </p:nvPr>
        </p:nvSpPr>
        <p:spPr>
          <a:xfrm>
            <a:off x="8743315" y="4123690"/>
            <a:ext cx="579120" cy="579755"/>
          </a:xfrm>
          <a:prstGeom prst="ellipse">
            <a:avLst/>
          </a:prstGeom>
          <a:gradFill>
            <a:gsLst>
              <a:gs pos="44000">
                <a:schemeClr val="accent6">
                  <a:alpha val="100000"/>
                </a:schemeClr>
              </a:gs>
              <a:gs pos="0">
                <a:schemeClr val="accent6">
                  <a:lumMod val="40000"/>
                  <a:lumOff val="60000"/>
                  <a:alpha val="100000"/>
                </a:schemeClr>
              </a:gs>
              <a:gs pos="66000">
                <a:schemeClr val="accent6"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rgbClr val="FFFFFF"/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27" name="图片 19" descr="343435383036303b343532343136343bcfeec4bfb7b6cea7"/>
          <p:cNvSpPr/>
          <p:nvPr>
            <p:custDataLst>
              <p:tags r:id="rId17"/>
            </p:custDataLst>
          </p:nvPr>
        </p:nvSpPr>
        <p:spPr>
          <a:xfrm>
            <a:off x="8902700" y="4283075"/>
            <a:ext cx="260350" cy="260350"/>
          </a:xfrm>
          <a:custGeom>
            <a:avLst/>
            <a:gdLst>
              <a:gd name="connsiteX0" fmla="*/ 169292 w 914398"/>
              <a:gd name="connsiteY0" fmla="*/ 638234 h 914398"/>
              <a:gd name="connsiteX1" fmla="*/ 200126 w 914398"/>
              <a:gd name="connsiteY1" fmla="*/ 685915 h 914398"/>
              <a:gd name="connsiteX2" fmla="*/ 85877 w 914398"/>
              <a:gd name="connsiteY2" fmla="*/ 771678 h 914398"/>
              <a:gd name="connsiteX3" fmla="*/ 457314 w 914398"/>
              <a:gd name="connsiteY3" fmla="*/ 857441 h 914398"/>
              <a:gd name="connsiteX4" fmla="*/ 828749 w 914398"/>
              <a:gd name="connsiteY4" fmla="*/ 771678 h 914398"/>
              <a:gd name="connsiteX5" fmla="*/ 685915 w 914398"/>
              <a:gd name="connsiteY5" fmla="*/ 685915 h 914398"/>
              <a:gd name="connsiteX6" fmla="*/ 728489 w 914398"/>
              <a:gd name="connsiteY6" fmla="*/ 633843 h 914398"/>
              <a:gd name="connsiteX7" fmla="*/ 914512 w 914398"/>
              <a:gd name="connsiteY7" fmla="*/ 771574 h 914398"/>
              <a:gd name="connsiteX8" fmla="*/ 457314 w 914398"/>
              <a:gd name="connsiteY8" fmla="*/ 914512 h 914398"/>
              <a:gd name="connsiteX9" fmla="*/ 114 w 914398"/>
              <a:gd name="connsiteY9" fmla="*/ 771574 h 914398"/>
              <a:gd name="connsiteX10" fmla="*/ 169292 w 914398"/>
              <a:gd name="connsiteY10" fmla="*/ 638234 h 914398"/>
              <a:gd name="connsiteX11" fmla="*/ 457314 w 914398"/>
              <a:gd name="connsiteY11" fmla="*/ 800161 h 914398"/>
              <a:gd name="connsiteX12" fmla="*/ 114465 w 914398"/>
              <a:gd name="connsiteY12" fmla="*/ 345720 h 914398"/>
              <a:gd name="connsiteX13" fmla="*/ 457314 w 914398"/>
              <a:gd name="connsiteY13" fmla="*/ 114 h 914398"/>
              <a:gd name="connsiteX14" fmla="*/ 800161 w 914398"/>
              <a:gd name="connsiteY14" fmla="*/ 345720 h 914398"/>
              <a:gd name="connsiteX15" fmla="*/ 457314 w 914398"/>
              <a:gd name="connsiteY15" fmla="*/ 800161 h 914398"/>
              <a:gd name="connsiteX16" fmla="*/ 457314 w 914398"/>
              <a:gd name="connsiteY16" fmla="*/ 399831 h 914398"/>
              <a:gd name="connsiteX17" fmla="*/ 543077 w 914398"/>
              <a:gd name="connsiteY17" fmla="*/ 314273 h 914398"/>
              <a:gd name="connsiteX18" fmla="*/ 457314 w 914398"/>
              <a:gd name="connsiteY18" fmla="*/ 228714 h 914398"/>
              <a:gd name="connsiteX19" fmla="*/ 371551 w 914398"/>
              <a:gd name="connsiteY19" fmla="*/ 314273 h 914398"/>
              <a:gd name="connsiteX20" fmla="*/ 457314 w 914398"/>
              <a:gd name="connsiteY20" fmla="*/ 399831 h 91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398" h="914398">
                <a:moveTo>
                  <a:pt x="169292" y="638234"/>
                </a:moveTo>
                <a:lnTo>
                  <a:pt x="200126" y="685915"/>
                </a:lnTo>
                <a:cubicBezTo>
                  <a:pt x="126411" y="711438"/>
                  <a:pt x="85877" y="741355"/>
                  <a:pt x="85877" y="771678"/>
                </a:cubicBezTo>
                <a:cubicBezTo>
                  <a:pt x="85877" y="833039"/>
                  <a:pt x="278743" y="857441"/>
                  <a:pt x="457314" y="857441"/>
                </a:cubicBezTo>
                <a:cubicBezTo>
                  <a:pt x="635885" y="857441"/>
                  <a:pt x="828749" y="833140"/>
                  <a:pt x="828749" y="771678"/>
                </a:cubicBezTo>
                <a:cubicBezTo>
                  <a:pt x="828749" y="739108"/>
                  <a:pt x="768613" y="712153"/>
                  <a:pt x="685915" y="685915"/>
                </a:cubicBezTo>
                <a:lnTo>
                  <a:pt x="728489" y="633843"/>
                </a:lnTo>
                <a:cubicBezTo>
                  <a:pt x="841308" y="662127"/>
                  <a:pt x="914512" y="720321"/>
                  <a:pt x="914512" y="771574"/>
                </a:cubicBezTo>
                <a:cubicBezTo>
                  <a:pt x="914512" y="857441"/>
                  <a:pt x="709804" y="914512"/>
                  <a:pt x="457314" y="914512"/>
                </a:cubicBezTo>
                <a:cubicBezTo>
                  <a:pt x="204823" y="914512"/>
                  <a:pt x="114" y="857441"/>
                  <a:pt x="114" y="771574"/>
                </a:cubicBezTo>
                <a:cubicBezTo>
                  <a:pt x="114" y="722873"/>
                  <a:pt x="66070" y="666821"/>
                  <a:pt x="169292" y="638234"/>
                </a:cubicBezTo>
                <a:moveTo>
                  <a:pt x="457314" y="800161"/>
                </a:moveTo>
                <a:cubicBezTo>
                  <a:pt x="457314" y="800161"/>
                  <a:pt x="114465" y="557780"/>
                  <a:pt x="114465" y="345720"/>
                </a:cubicBezTo>
                <a:cubicBezTo>
                  <a:pt x="114465" y="133660"/>
                  <a:pt x="267920" y="114"/>
                  <a:pt x="457314" y="114"/>
                </a:cubicBezTo>
                <a:cubicBezTo>
                  <a:pt x="646709" y="114"/>
                  <a:pt x="800161" y="137539"/>
                  <a:pt x="800161" y="345720"/>
                </a:cubicBezTo>
                <a:cubicBezTo>
                  <a:pt x="800161" y="554003"/>
                  <a:pt x="457314" y="800161"/>
                  <a:pt x="457314" y="800161"/>
                </a:cubicBezTo>
                <a:moveTo>
                  <a:pt x="457314" y="399831"/>
                </a:moveTo>
                <a:cubicBezTo>
                  <a:pt x="504587" y="399831"/>
                  <a:pt x="543077" y="361543"/>
                  <a:pt x="543077" y="314273"/>
                </a:cubicBezTo>
                <a:cubicBezTo>
                  <a:pt x="543077" y="267001"/>
                  <a:pt x="504688" y="228714"/>
                  <a:pt x="457314" y="228714"/>
                </a:cubicBezTo>
                <a:cubicBezTo>
                  <a:pt x="410041" y="228714"/>
                  <a:pt x="371551" y="267001"/>
                  <a:pt x="371551" y="314273"/>
                </a:cubicBezTo>
                <a:cubicBezTo>
                  <a:pt x="371551" y="361543"/>
                  <a:pt x="410041" y="399831"/>
                  <a:pt x="457314" y="399831"/>
                </a:cubicBezTo>
              </a:path>
            </a:pathLst>
          </a:custGeom>
          <a:solidFill>
            <a:srgbClr val="FFFFFF"/>
          </a:solidFill>
          <a:ln w="32673" cap="flat">
            <a:noFill/>
            <a:prstDash val="solid"/>
            <a:miter/>
          </a:ln>
        </p:spPr>
        <p:txBody>
          <a:bodyPr rtlCol="0" anchor="ctr">
            <a:normAutofit fontScale="60000" lnSpcReduction="20000"/>
          </a:bodyPr>
          <a:lstStyle/>
          <a:p>
            <a:endParaRPr 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18"/>
            </p:custDataLst>
          </p:nvPr>
        </p:nvSpPr>
        <p:spPr>
          <a:xfrm>
            <a:off x="6644005" y="1581150"/>
            <a:ext cx="747395" cy="746760"/>
          </a:xfrm>
          <a:prstGeom prst="ellipse">
            <a:avLst/>
          </a:prstGeom>
          <a:noFill/>
          <a:ln>
            <a:gradFill>
              <a:gsLst>
                <a:gs pos="37000">
                  <a:schemeClr val="accent6">
                    <a:alpha val="100000"/>
                  </a:schemeClr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chemeClr val="accent6">
                    <a:alpha val="100000"/>
                  </a:schemeClr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9" name="椭圆 8"/>
          <p:cNvSpPr/>
          <p:nvPr>
            <p:custDataLst>
              <p:tags r:id="rId19"/>
            </p:custDataLst>
          </p:nvPr>
        </p:nvSpPr>
        <p:spPr>
          <a:xfrm>
            <a:off x="6728460" y="1664970"/>
            <a:ext cx="579120" cy="579755"/>
          </a:xfrm>
          <a:prstGeom prst="ellipse">
            <a:avLst/>
          </a:prstGeom>
          <a:gradFill>
            <a:gsLst>
              <a:gs pos="44000">
                <a:schemeClr val="accent6">
                  <a:alpha val="100000"/>
                </a:schemeClr>
              </a:gs>
              <a:gs pos="0">
                <a:schemeClr val="accent6">
                  <a:lumMod val="40000"/>
                  <a:lumOff val="60000"/>
                  <a:alpha val="100000"/>
                </a:schemeClr>
              </a:gs>
              <a:gs pos="66000">
                <a:schemeClr val="accent6"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rgbClr val="FFFFFF"/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42" name="图片 8" descr="343439383331313b343532303032343bb7a2b2bcb9dcc0ed"/>
          <p:cNvSpPr/>
          <p:nvPr>
            <p:custDataLst>
              <p:tags r:id="rId20"/>
            </p:custDataLst>
          </p:nvPr>
        </p:nvSpPr>
        <p:spPr>
          <a:xfrm>
            <a:off x="6870700" y="1861185"/>
            <a:ext cx="294005" cy="186690"/>
          </a:xfrm>
          <a:custGeom>
            <a:avLst/>
            <a:gdLst>
              <a:gd name="connsiteX0" fmla="*/ 771225 w 914399"/>
              <a:gd name="connsiteY0" fmla="*/ 272897 h 620485"/>
              <a:gd name="connsiteX1" fmla="*/ 574406 w 914399"/>
              <a:gd name="connsiteY1" fmla="*/ 1608 h 620485"/>
              <a:gd name="connsiteX2" fmla="*/ 334928 w 914399"/>
              <a:gd name="connsiteY2" fmla="*/ 159792 h 620485"/>
              <a:gd name="connsiteX3" fmla="*/ 204784 w 914399"/>
              <a:gd name="connsiteY3" fmla="*/ 149840 h 620485"/>
              <a:gd name="connsiteX4" fmla="*/ 149363 w 914399"/>
              <a:gd name="connsiteY4" fmla="*/ 272377 h 620485"/>
              <a:gd name="connsiteX5" fmla="*/ 114 w 914399"/>
              <a:gd name="connsiteY5" fmla="*/ 460712 h 620485"/>
              <a:gd name="connsiteX6" fmla="*/ 162122 w 914399"/>
              <a:gd name="connsiteY6" fmla="*/ 620604 h 620485"/>
              <a:gd name="connsiteX7" fmla="*/ 411940 w 914399"/>
              <a:gd name="connsiteY7" fmla="*/ 620604 h 620485"/>
              <a:gd name="connsiteX8" fmla="*/ 411940 w 914399"/>
              <a:gd name="connsiteY8" fmla="*/ 455144 h 620485"/>
              <a:gd name="connsiteX9" fmla="*/ 333423 w 914399"/>
              <a:gd name="connsiteY9" fmla="*/ 455144 h 620485"/>
              <a:gd name="connsiteX10" fmla="*/ 465462 w 914399"/>
              <a:gd name="connsiteY10" fmla="*/ 306836 h 620485"/>
              <a:gd name="connsiteX11" fmla="*/ 597505 w 914399"/>
              <a:gd name="connsiteY11" fmla="*/ 455144 h 620485"/>
              <a:gd name="connsiteX12" fmla="*/ 518984 w 914399"/>
              <a:gd name="connsiteY12" fmla="*/ 455144 h 620485"/>
              <a:gd name="connsiteX13" fmla="*/ 518984 w 914399"/>
              <a:gd name="connsiteY13" fmla="*/ 620604 h 620485"/>
              <a:gd name="connsiteX14" fmla="*/ 745706 w 914399"/>
              <a:gd name="connsiteY14" fmla="*/ 620604 h 620485"/>
              <a:gd name="connsiteX15" fmla="*/ 914060 w 914399"/>
              <a:gd name="connsiteY15" fmla="*/ 470143 h 620485"/>
              <a:gd name="connsiteX16" fmla="*/ 771225 w 914399"/>
              <a:gd name="connsiteY16" fmla="*/ 272897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4399" h="620485">
                <a:moveTo>
                  <a:pt x="771225" y="272897"/>
                </a:moveTo>
                <a:cubicBezTo>
                  <a:pt x="771225" y="272897"/>
                  <a:pt x="788432" y="29457"/>
                  <a:pt x="574406" y="1608"/>
                </a:cubicBezTo>
                <a:cubicBezTo>
                  <a:pt x="390805" y="-17850"/>
                  <a:pt x="334928" y="159792"/>
                  <a:pt x="334928" y="159792"/>
                </a:cubicBezTo>
                <a:cubicBezTo>
                  <a:pt x="334928" y="159792"/>
                  <a:pt x="279375" y="104093"/>
                  <a:pt x="204784" y="149840"/>
                </a:cubicBezTo>
                <a:cubicBezTo>
                  <a:pt x="137520" y="192691"/>
                  <a:pt x="149363" y="272377"/>
                  <a:pt x="149363" y="272377"/>
                </a:cubicBezTo>
                <a:cubicBezTo>
                  <a:pt x="149363" y="272377"/>
                  <a:pt x="114" y="301934"/>
                  <a:pt x="114" y="460712"/>
                </a:cubicBezTo>
                <a:cubicBezTo>
                  <a:pt x="3582" y="618896"/>
                  <a:pt x="162122" y="620604"/>
                  <a:pt x="162122" y="620604"/>
                </a:cubicBezTo>
                <a:lnTo>
                  <a:pt x="411940" y="620604"/>
                </a:lnTo>
                <a:lnTo>
                  <a:pt x="411940" y="455144"/>
                </a:lnTo>
                <a:lnTo>
                  <a:pt x="333423" y="455144"/>
                </a:lnTo>
                <a:lnTo>
                  <a:pt x="465462" y="306836"/>
                </a:lnTo>
                <a:lnTo>
                  <a:pt x="597505" y="455144"/>
                </a:lnTo>
                <a:lnTo>
                  <a:pt x="518984" y="455144"/>
                </a:lnTo>
                <a:lnTo>
                  <a:pt x="518984" y="620604"/>
                </a:lnTo>
                <a:lnTo>
                  <a:pt x="745706" y="620604"/>
                </a:lnTo>
                <a:cubicBezTo>
                  <a:pt x="745706" y="620604"/>
                  <a:pt x="893450" y="620604"/>
                  <a:pt x="914060" y="470143"/>
                </a:cubicBezTo>
                <a:cubicBezTo>
                  <a:pt x="923874" y="305276"/>
                  <a:pt x="771225" y="272897"/>
                  <a:pt x="771225" y="272897"/>
                </a:cubicBezTo>
                <a:close/>
              </a:path>
            </a:pathLst>
          </a:custGeom>
          <a:solidFill>
            <a:srgbClr val="FFFFFF"/>
          </a:solidFill>
          <a:ln w="32658" cap="flat">
            <a:noFill/>
            <a:prstDash val="solid"/>
            <a:miter/>
          </a:ln>
        </p:spPr>
        <p:txBody>
          <a:bodyPr rtlCol="0" anchor="ctr">
            <a:normAutofit fontScale="35000" lnSpcReduction="20000"/>
          </a:bodyPr>
          <a:lstStyle/>
          <a:p>
            <a:endParaRPr 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>
            <p:custDataLst>
              <p:tags r:id="rId21"/>
            </p:custDataLst>
          </p:nvPr>
        </p:nvSpPr>
        <p:spPr>
          <a:xfrm>
            <a:off x="4798695" y="1581150"/>
            <a:ext cx="747395" cy="746760"/>
          </a:xfrm>
          <a:prstGeom prst="ellipse">
            <a:avLst/>
          </a:prstGeom>
          <a:noFill/>
          <a:ln>
            <a:gradFill>
              <a:gsLst>
                <a:gs pos="37000">
                  <a:schemeClr val="accent6">
                    <a:alpha val="100000"/>
                  </a:schemeClr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chemeClr val="accent6">
                    <a:alpha val="100000"/>
                  </a:schemeClr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14" name="椭圆 13"/>
          <p:cNvSpPr/>
          <p:nvPr>
            <p:custDataLst>
              <p:tags r:id="rId22"/>
            </p:custDataLst>
          </p:nvPr>
        </p:nvSpPr>
        <p:spPr>
          <a:xfrm>
            <a:off x="4883150" y="1664970"/>
            <a:ext cx="579120" cy="579755"/>
          </a:xfrm>
          <a:prstGeom prst="ellipse">
            <a:avLst/>
          </a:prstGeom>
          <a:gradFill>
            <a:gsLst>
              <a:gs pos="44000">
                <a:schemeClr val="accent6">
                  <a:alpha val="100000"/>
                </a:schemeClr>
              </a:gs>
              <a:gs pos="0">
                <a:schemeClr val="accent6">
                  <a:lumMod val="40000"/>
                  <a:lumOff val="60000"/>
                  <a:alpha val="100000"/>
                </a:schemeClr>
              </a:gs>
              <a:gs pos="66000">
                <a:schemeClr val="accent6"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rgbClr val="FFFFFF"/>
                </a:gs>
                <a:gs pos="0">
                  <a:schemeClr val="accent6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6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11" name="图片 12" descr="343439383331313b343532303032383bbfcdbba7b9dcc0ed"/>
          <p:cNvSpPr/>
          <p:nvPr>
            <p:custDataLst>
              <p:tags r:id="rId23"/>
            </p:custDataLst>
          </p:nvPr>
        </p:nvSpPr>
        <p:spPr>
          <a:xfrm>
            <a:off x="5031740" y="1818640"/>
            <a:ext cx="281940" cy="272415"/>
          </a:xfrm>
          <a:custGeom>
            <a:avLst/>
            <a:gdLst>
              <a:gd name="connsiteX0" fmla="*/ 691517 w 914399"/>
              <a:gd name="connsiteY0" fmla="*/ 690236 h 882013"/>
              <a:gd name="connsiteX1" fmla="*/ 497647 w 914399"/>
              <a:gd name="connsiteY1" fmla="*/ 544490 h 882013"/>
              <a:gd name="connsiteX2" fmla="*/ 486165 w 914399"/>
              <a:gd name="connsiteY2" fmla="*/ 513880 h 882013"/>
              <a:gd name="connsiteX3" fmla="*/ 486165 w 914399"/>
              <a:gd name="connsiteY3" fmla="*/ 513422 h 882013"/>
              <a:gd name="connsiteX4" fmla="*/ 487541 w 914399"/>
              <a:gd name="connsiteY4" fmla="*/ 510683 h 882013"/>
              <a:gd name="connsiteX5" fmla="*/ 560127 w 914399"/>
              <a:gd name="connsiteY5" fmla="*/ 315594 h 882013"/>
              <a:gd name="connsiteX6" fmla="*/ 484324 w 914399"/>
              <a:gd name="connsiteY6" fmla="*/ 107255 h 882013"/>
              <a:gd name="connsiteX7" fmla="*/ 480189 w 914399"/>
              <a:gd name="connsiteY7" fmla="*/ 81213 h 882013"/>
              <a:gd name="connsiteX8" fmla="*/ 606068 w 914399"/>
              <a:gd name="connsiteY8" fmla="*/ 345 h 882013"/>
              <a:gd name="connsiteX9" fmla="*/ 771454 w 914399"/>
              <a:gd name="connsiteY9" fmla="*/ 141978 h 882013"/>
              <a:gd name="connsiteX10" fmla="*/ 716326 w 914399"/>
              <a:gd name="connsiteY10" fmla="*/ 352144 h 882013"/>
              <a:gd name="connsiteX11" fmla="*/ 697949 w 914399"/>
              <a:gd name="connsiteY11" fmla="*/ 374989 h 882013"/>
              <a:gd name="connsiteX12" fmla="*/ 696109 w 914399"/>
              <a:gd name="connsiteY12" fmla="*/ 410169 h 882013"/>
              <a:gd name="connsiteX13" fmla="*/ 703003 w 914399"/>
              <a:gd name="connsiteY13" fmla="*/ 421590 h 882013"/>
              <a:gd name="connsiteX14" fmla="*/ 758131 w 914399"/>
              <a:gd name="connsiteY14" fmla="*/ 448546 h 882013"/>
              <a:gd name="connsiteX15" fmla="*/ 817853 w 914399"/>
              <a:gd name="connsiteY15" fmla="*/ 475960 h 882013"/>
              <a:gd name="connsiteX16" fmla="*/ 909734 w 914399"/>
              <a:gd name="connsiteY16" fmla="*/ 558199 h 882013"/>
              <a:gd name="connsiteX17" fmla="*/ 900546 w 914399"/>
              <a:gd name="connsiteY17" fmla="*/ 645004 h 882013"/>
              <a:gd name="connsiteX18" fmla="*/ 714028 w 914399"/>
              <a:gd name="connsiteY18" fmla="*/ 702571 h 882013"/>
              <a:gd name="connsiteX19" fmla="*/ 691517 w 914399"/>
              <a:gd name="connsiteY19" fmla="*/ 690236 h 882013"/>
              <a:gd name="connsiteX20" fmla="*/ 114 w 914399"/>
              <a:gd name="connsiteY20" fmla="*/ 781614 h 882013"/>
              <a:gd name="connsiteX21" fmla="*/ 114 w 914399"/>
              <a:gd name="connsiteY21" fmla="*/ 749630 h 882013"/>
              <a:gd name="connsiteX22" fmla="*/ 9302 w 914399"/>
              <a:gd name="connsiteY22" fmla="*/ 722219 h 882013"/>
              <a:gd name="connsiteX23" fmla="*/ 95211 w 914399"/>
              <a:gd name="connsiteY23" fmla="*/ 640892 h 882013"/>
              <a:gd name="connsiteX24" fmla="*/ 97967 w 914399"/>
              <a:gd name="connsiteY24" fmla="*/ 639065 h 882013"/>
              <a:gd name="connsiteX25" fmla="*/ 183875 w 914399"/>
              <a:gd name="connsiteY25" fmla="*/ 598861 h 882013"/>
              <a:gd name="connsiteX26" fmla="*/ 211440 w 914399"/>
              <a:gd name="connsiteY26" fmla="*/ 587437 h 882013"/>
              <a:gd name="connsiteX27" fmla="*/ 219250 w 914399"/>
              <a:gd name="connsiteY27" fmla="*/ 581498 h 882013"/>
              <a:gd name="connsiteX28" fmla="*/ 233951 w 914399"/>
              <a:gd name="connsiteY28" fmla="*/ 507483 h 882013"/>
              <a:gd name="connsiteX29" fmla="*/ 216034 w 914399"/>
              <a:gd name="connsiteY29" fmla="*/ 485096 h 882013"/>
              <a:gd name="connsiteX30" fmla="*/ 215115 w 914399"/>
              <a:gd name="connsiteY30" fmla="*/ 484184 h 882013"/>
              <a:gd name="connsiteX31" fmla="*/ 146664 w 914399"/>
              <a:gd name="connsiteY31" fmla="*/ 269905 h 882013"/>
              <a:gd name="connsiteX32" fmla="*/ 316643 w 914399"/>
              <a:gd name="connsiteY32" fmla="*/ 114565 h 882013"/>
              <a:gd name="connsiteX33" fmla="*/ 491218 w 914399"/>
              <a:gd name="connsiteY33" fmla="*/ 268992 h 882013"/>
              <a:gd name="connsiteX34" fmla="*/ 491675 w 914399"/>
              <a:gd name="connsiteY34" fmla="*/ 271276 h 882013"/>
              <a:gd name="connsiteX35" fmla="*/ 468707 w 914399"/>
              <a:gd name="connsiteY35" fmla="*/ 407427 h 882013"/>
              <a:gd name="connsiteX36" fmla="*/ 423685 w 914399"/>
              <a:gd name="connsiteY36" fmla="*/ 483726 h 882013"/>
              <a:gd name="connsiteX37" fmla="*/ 421848 w 914399"/>
              <a:gd name="connsiteY37" fmla="*/ 486469 h 882013"/>
              <a:gd name="connsiteX38" fmla="*/ 405308 w 914399"/>
              <a:gd name="connsiteY38" fmla="*/ 505656 h 882013"/>
              <a:gd name="connsiteX39" fmla="*/ 403471 w 914399"/>
              <a:gd name="connsiteY39" fmla="*/ 510225 h 882013"/>
              <a:gd name="connsiteX40" fmla="*/ 413578 w 914399"/>
              <a:gd name="connsiteY40" fmla="*/ 585610 h 882013"/>
              <a:gd name="connsiteX41" fmla="*/ 449412 w 914399"/>
              <a:gd name="connsiteY41" fmla="*/ 598861 h 882013"/>
              <a:gd name="connsiteX42" fmla="*/ 451707 w 914399"/>
              <a:gd name="connsiteY42" fmla="*/ 599773 h 882013"/>
              <a:gd name="connsiteX43" fmla="*/ 601472 w 914399"/>
              <a:gd name="connsiteY43" fmla="*/ 685669 h 882013"/>
              <a:gd name="connsiteX44" fmla="*/ 602852 w 914399"/>
              <a:gd name="connsiteY44" fmla="*/ 686581 h 882013"/>
              <a:gd name="connsiteX45" fmla="*/ 636849 w 914399"/>
              <a:gd name="connsiteY45" fmla="*/ 736382 h 882013"/>
              <a:gd name="connsiteX46" fmla="*/ 638686 w 914399"/>
              <a:gd name="connsiteY46" fmla="*/ 751915 h 882013"/>
              <a:gd name="connsiteX47" fmla="*/ 638686 w 914399"/>
              <a:gd name="connsiteY47" fmla="*/ 787553 h 882013"/>
              <a:gd name="connsiteX48" fmla="*/ 637767 w 914399"/>
              <a:gd name="connsiteY48" fmla="*/ 793949 h 882013"/>
              <a:gd name="connsiteX49" fmla="*/ 500864 w 914399"/>
              <a:gd name="connsiteY49" fmla="*/ 868422 h 882013"/>
              <a:gd name="connsiteX50" fmla="*/ 151717 w 914399"/>
              <a:gd name="connsiteY50" fmla="*/ 868422 h 882013"/>
              <a:gd name="connsiteX51" fmla="*/ 18490 w 914399"/>
              <a:gd name="connsiteY51" fmla="*/ 813594 h 882013"/>
              <a:gd name="connsiteX52" fmla="*/ 114 w 914399"/>
              <a:gd name="connsiteY52" fmla="*/ 781614 h 88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4399" h="882013">
                <a:moveTo>
                  <a:pt x="691517" y="690236"/>
                </a:moveTo>
                <a:cubicBezTo>
                  <a:pt x="652009" y="615766"/>
                  <a:pt x="579422" y="576932"/>
                  <a:pt x="497647" y="544490"/>
                </a:cubicBezTo>
                <a:cubicBezTo>
                  <a:pt x="485243" y="539466"/>
                  <a:pt x="480189" y="525303"/>
                  <a:pt x="486165" y="513880"/>
                </a:cubicBezTo>
                <a:lnTo>
                  <a:pt x="486165" y="513422"/>
                </a:lnTo>
                <a:lnTo>
                  <a:pt x="487541" y="510683"/>
                </a:lnTo>
                <a:cubicBezTo>
                  <a:pt x="523836" y="460424"/>
                  <a:pt x="555532" y="396918"/>
                  <a:pt x="560127" y="315594"/>
                </a:cubicBezTo>
                <a:cubicBezTo>
                  <a:pt x="568855" y="222390"/>
                  <a:pt x="533481" y="156599"/>
                  <a:pt x="484324" y="107255"/>
                </a:cubicBezTo>
                <a:cubicBezTo>
                  <a:pt x="477434" y="100402"/>
                  <a:pt x="475597" y="89894"/>
                  <a:pt x="480189" y="81213"/>
                </a:cubicBezTo>
                <a:cubicBezTo>
                  <a:pt x="503619" y="38266"/>
                  <a:pt x="539914" y="4457"/>
                  <a:pt x="606068" y="345"/>
                </a:cubicBezTo>
                <a:cubicBezTo>
                  <a:pt x="707137" y="-4224"/>
                  <a:pt x="762266" y="59740"/>
                  <a:pt x="771454" y="141978"/>
                </a:cubicBezTo>
                <a:cubicBezTo>
                  <a:pt x="785235" y="233355"/>
                  <a:pt x="753078" y="306456"/>
                  <a:pt x="716326" y="352144"/>
                </a:cubicBezTo>
                <a:cubicBezTo>
                  <a:pt x="711730" y="361283"/>
                  <a:pt x="702542" y="365849"/>
                  <a:pt x="697949" y="374989"/>
                </a:cubicBezTo>
                <a:cubicBezTo>
                  <a:pt x="694272" y="382297"/>
                  <a:pt x="693354" y="399203"/>
                  <a:pt x="696109" y="410169"/>
                </a:cubicBezTo>
                <a:cubicBezTo>
                  <a:pt x="697031" y="414738"/>
                  <a:pt x="699325" y="418393"/>
                  <a:pt x="703003" y="421590"/>
                </a:cubicBezTo>
                <a:cubicBezTo>
                  <a:pt x="715865" y="432556"/>
                  <a:pt x="742050" y="440322"/>
                  <a:pt x="758131" y="448546"/>
                </a:cubicBezTo>
                <a:cubicBezTo>
                  <a:pt x="781100" y="457685"/>
                  <a:pt x="799476" y="466821"/>
                  <a:pt x="817853" y="475960"/>
                </a:cubicBezTo>
                <a:cubicBezTo>
                  <a:pt x="854605" y="494235"/>
                  <a:pt x="895950" y="521646"/>
                  <a:pt x="909734" y="558199"/>
                </a:cubicBezTo>
                <a:cubicBezTo>
                  <a:pt x="918922" y="581043"/>
                  <a:pt x="914327" y="626729"/>
                  <a:pt x="900546" y="645004"/>
                </a:cubicBezTo>
                <a:cubicBezTo>
                  <a:pt x="870684" y="687496"/>
                  <a:pt x="784774" y="694348"/>
                  <a:pt x="714028" y="702571"/>
                </a:cubicBezTo>
                <a:cubicBezTo>
                  <a:pt x="704840" y="703029"/>
                  <a:pt x="696109" y="698459"/>
                  <a:pt x="691517" y="690236"/>
                </a:cubicBezTo>
                <a:moveTo>
                  <a:pt x="114" y="781614"/>
                </a:moveTo>
                <a:lnTo>
                  <a:pt x="114" y="749630"/>
                </a:lnTo>
                <a:cubicBezTo>
                  <a:pt x="114" y="740494"/>
                  <a:pt x="4708" y="731355"/>
                  <a:pt x="9302" y="722219"/>
                </a:cubicBezTo>
                <a:cubicBezTo>
                  <a:pt x="27219" y="686124"/>
                  <a:pt x="63512" y="663282"/>
                  <a:pt x="95211" y="640892"/>
                </a:cubicBezTo>
                <a:cubicBezTo>
                  <a:pt x="96129" y="640438"/>
                  <a:pt x="97048" y="639523"/>
                  <a:pt x="97967" y="639065"/>
                </a:cubicBezTo>
                <a:cubicBezTo>
                  <a:pt x="125072" y="625817"/>
                  <a:pt x="152177" y="612109"/>
                  <a:pt x="183875" y="598861"/>
                </a:cubicBezTo>
                <a:cubicBezTo>
                  <a:pt x="191685" y="595207"/>
                  <a:pt x="202711" y="591095"/>
                  <a:pt x="211440" y="587437"/>
                </a:cubicBezTo>
                <a:cubicBezTo>
                  <a:pt x="214655" y="586067"/>
                  <a:pt x="217412" y="584240"/>
                  <a:pt x="219250" y="581498"/>
                </a:cubicBezTo>
                <a:cubicBezTo>
                  <a:pt x="232572" y="565508"/>
                  <a:pt x="246814" y="532612"/>
                  <a:pt x="233951" y="507483"/>
                </a:cubicBezTo>
                <a:cubicBezTo>
                  <a:pt x="229357" y="498347"/>
                  <a:pt x="224762" y="493777"/>
                  <a:pt x="216034" y="485096"/>
                </a:cubicBezTo>
                <a:lnTo>
                  <a:pt x="215115" y="484184"/>
                </a:lnTo>
                <a:cubicBezTo>
                  <a:pt x="173769" y="438495"/>
                  <a:pt x="137476" y="360826"/>
                  <a:pt x="146664" y="269905"/>
                </a:cubicBezTo>
                <a:cubicBezTo>
                  <a:pt x="155852" y="178529"/>
                  <a:pt x="215574" y="114565"/>
                  <a:pt x="316643" y="114565"/>
                </a:cubicBezTo>
                <a:cubicBezTo>
                  <a:pt x="417252" y="114565"/>
                  <a:pt x="476976" y="178072"/>
                  <a:pt x="491218" y="268992"/>
                </a:cubicBezTo>
                <a:cubicBezTo>
                  <a:pt x="491218" y="269905"/>
                  <a:pt x="491218" y="270362"/>
                  <a:pt x="491675" y="271276"/>
                </a:cubicBezTo>
                <a:cubicBezTo>
                  <a:pt x="495810" y="325645"/>
                  <a:pt x="482487" y="375446"/>
                  <a:pt x="468707" y="407427"/>
                </a:cubicBezTo>
                <a:cubicBezTo>
                  <a:pt x="455384" y="438953"/>
                  <a:pt x="441600" y="461339"/>
                  <a:pt x="423685" y="483726"/>
                </a:cubicBezTo>
                <a:cubicBezTo>
                  <a:pt x="422766" y="484638"/>
                  <a:pt x="422305" y="485554"/>
                  <a:pt x="421848" y="486469"/>
                </a:cubicBezTo>
                <a:cubicBezTo>
                  <a:pt x="417252" y="493777"/>
                  <a:pt x="409901" y="498347"/>
                  <a:pt x="405308" y="505656"/>
                </a:cubicBezTo>
                <a:cubicBezTo>
                  <a:pt x="404390" y="507028"/>
                  <a:pt x="403929" y="508398"/>
                  <a:pt x="403471" y="510225"/>
                </a:cubicBezTo>
                <a:cubicBezTo>
                  <a:pt x="395659" y="537182"/>
                  <a:pt x="404390" y="572362"/>
                  <a:pt x="413578" y="585610"/>
                </a:cubicBezTo>
                <a:cubicBezTo>
                  <a:pt x="418170" y="594291"/>
                  <a:pt x="435628" y="594749"/>
                  <a:pt x="449412" y="598861"/>
                </a:cubicBezTo>
                <a:cubicBezTo>
                  <a:pt x="450330" y="599318"/>
                  <a:pt x="450788" y="599318"/>
                  <a:pt x="451707" y="599773"/>
                </a:cubicBezTo>
                <a:cubicBezTo>
                  <a:pt x="506378" y="622617"/>
                  <a:pt x="560588" y="649574"/>
                  <a:pt x="601472" y="685669"/>
                </a:cubicBezTo>
                <a:cubicBezTo>
                  <a:pt x="601933" y="686124"/>
                  <a:pt x="602391" y="686581"/>
                  <a:pt x="602852" y="686581"/>
                </a:cubicBezTo>
                <a:cubicBezTo>
                  <a:pt x="614795" y="698459"/>
                  <a:pt x="630416" y="714453"/>
                  <a:pt x="636849" y="736382"/>
                </a:cubicBezTo>
                <a:cubicBezTo>
                  <a:pt x="638225" y="741406"/>
                  <a:pt x="638686" y="746891"/>
                  <a:pt x="638686" y="751915"/>
                </a:cubicBezTo>
                <a:lnTo>
                  <a:pt x="638686" y="787553"/>
                </a:lnTo>
                <a:cubicBezTo>
                  <a:pt x="638686" y="789838"/>
                  <a:pt x="638225" y="792122"/>
                  <a:pt x="637767" y="793949"/>
                </a:cubicBezTo>
                <a:cubicBezTo>
                  <a:pt x="622146" y="841466"/>
                  <a:pt x="559209" y="855171"/>
                  <a:pt x="500864" y="868422"/>
                </a:cubicBezTo>
                <a:cubicBezTo>
                  <a:pt x="399794" y="886697"/>
                  <a:pt x="257380" y="886697"/>
                  <a:pt x="151717" y="868422"/>
                </a:cubicBezTo>
                <a:cubicBezTo>
                  <a:pt x="101183" y="859283"/>
                  <a:pt x="46054" y="845578"/>
                  <a:pt x="18490" y="813594"/>
                </a:cubicBezTo>
                <a:cubicBezTo>
                  <a:pt x="9302" y="809028"/>
                  <a:pt x="4708" y="799889"/>
                  <a:pt x="114" y="781614"/>
                </a:cubicBezTo>
              </a:path>
            </a:pathLst>
          </a:custGeom>
          <a:solidFill>
            <a:srgbClr val="FFFFFF"/>
          </a:solidFill>
          <a:ln w="32688" cap="flat">
            <a:noFill/>
            <a:prstDash val="solid"/>
            <a:miter/>
          </a:ln>
        </p:spPr>
        <p:txBody>
          <a:bodyPr rtlCol="0" anchor="ctr">
            <a:normAutofit fontScale="65000" lnSpcReduction="20000"/>
          </a:bodyPr>
          <a:lstStyle/>
          <a:p>
            <a:endParaRPr 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图片 11" descr="343435383038363b343532323339353bb6d4bbb0b9b5cda8"/>
          <p:cNvSpPr/>
          <p:nvPr>
            <p:custDataLst>
              <p:tags r:id="rId24"/>
            </p:custDataLst>
          </p:nvPr>
        </p:nvSpPr>
        <p:spPr>
          <a:xfrm>
            <a:off x="8253095" y="2931160"/>
            <a:ext cx="255270" cy="232410"/>
          </a:xfrm>
          <a:custGeom>
            <a:avLst/>
            <a:gdLst>
              <a:gd name="connsiteX0" fmla="*/ 803598 w 914399"/>
              <a:gd name="connsiteY0" fmla="*/ -400 h 831272"/>
              <a:gd name="connsiteX1" fmla="*/ 110034 w 914399"/>
              <a:gd name="connsiteY1" fmla="*/ -400 h 831272"/>
              <a:gd name="connsiteX2" fmla="*/ -384 w 914399"/>
              <a:gd name="connsiteY2" fmla="*/ 112865 h 831272"/>
              <a:gd name="connsiteX3" fmla="*/ -384 w 914399"/>
              <a:gd name="connsiteY3" fmla="*/ 566318 h 831272"/>
              <a:gd name="connsiteX4" fmla="*/ 105936 w 914399"/>
              <a:gd name="connsiteY4" fmla="*/ 677701 h 831272"/>
              <a:gd name="connsiteX5" fmla="*/ 212261 w 914399"/>
              <a:gd name="connsiteY5" fmla="*/ 677701 h 831272"/>
              <a:gd name="connsiteX6" fmla="*/ 199172 w 914399"/>
              <a:gd name="connsiteY6" fmla="*/ 793043 h 831272"/>
              <a:gd name="connsiteX7" fmla="*/ 218609 w 914399"/>
              <a:gd name="connsiteY7" fmla="*/ 826306 h 831272"/>
              <a:gd name="connsiteX8" fmla="*/ 256371 w 914399"/>
              <a:gd name="connsiteY8" fmla="*/ 824458 h 831272"/>
              <a:gd name="connsiteX9" fmla="*/ 467453 w 914399"/>
              <a:gd name="connsiteY9" fmla="*/ 677730 h 831272"/>
              <a:gd name="connsiteX10" fmla="*/ 807694 w 914399"/>
              <a:gd name="connsiteY10" fmla="*/ 677730 h 831272"/>
              <a:gd name="connsiteX11" fmla="*/ 914015 w 914399"/>
              <a:gd name="connsiteY11" fmla="*/ 566347 h 831272"/>
              <a:gd name="connsiteX12" fmla="*/ 914015 w 914399"/>
              <a:gd name="connsiteY12" fmla="*/ 112865 h 831272"/>
              <a:gd name="connsiteX13" fmla="*/ 803598 w 914399"/>
              <a:gd name="connsiteY13" fmla="*/ -400 h 831272"/>
              <a:gd name="connsiteX14" fmla="*/ 244393 w 914399"/>
              <a:gd name="connsiteY14" fmla="*/ 393418 h 831272"/>
              <a:gd name="connsiteX15" fmla="*/ 194783 w 914399"/>
              <a:gd name="connsiteY15" fmla="*/ 359939 h 831272"/>
              <a:gd name="connsiteX16" fmla="*/ 206075 w 914399"/>
              <a:gd name="connsiteY16" fmla="*/ 300262 h 831272"/>
              <a:gd name="connsiteX17" fmla="*/ 270494 w 914399"/>
              <a:gd name="connsiteY17" fmla="*/ 291304 h 831272"/>
              <a:gd name="connsiteX18" fmla="*/ 295703 w 914399"/>
              <a:gd name="connsiteY18" fmla="*/ 352589 h 831272"/>
              <a:gd name="connsiteX19" fmla="*/ 244393 w 914399"/>
              <a:gd name="connsiteY19" fmla="*/ 393418 h 831272"/>
              <a:gd name="connsiteX20" fmla="*/ 456705 w 914399"/>
              <a:gd name="connsiteY20" fmla="*/ 393418 h 831272"/>
              <a:gd name="connsiteX21" fmla="*/ 407416 w 914399"/>
              <a:gd name="connsiteY21" fmla="*/ 359710 h 831272"/>
              <a:gd name="connsiteX22" fmla="*/ 418932 w 914399"/>
              <a:gd name="connsiteY22" fmla="*/ 300226 h 831272"/>
              <a:gd name="connsiteX23" fmla="*/ 477061 w 914399"/>
              <a:gd name="connsiteY23" fmla="*/ 288270 h 831272"/>
              <a:gd name="connsiteX24" fmla="*/ 508926 w 914399"/>
              <a:gd name="connsiteY24" fmla="*/ 349359 h 831272"/>
              <a:gd name="connsiteX25" fmla="*/ 456705 w 914399"/>
              <a:gd name="connsiteY25" fmla="*/ 393418 h 831272"/>
              <a:gd name="connsiteX26" fmla="*/ 669319 w 914399"/>
              <a:gd name="connsiteY26" fmla="*/ 393418 h 831272"/>
              <a:gd name="connsiteX27" fmla="*/ 620032 w 914399"/>
              <a:gd name="connsiteY27" fmla="*/ 359710 h 831272"/>
              <a:gd name="connsiteX28" fmla="*/ 631549 w 914399"/>
              <a:gd name="connsiteY28" fmla="*/ 300226 h 831272"/>
              <a:gd name="connsiteX29" fmla="*/ 689677 w 914399"/>
              <a:gd name="connsiteY29" fmla="*/ 288270 h 831272"/>
              <a:gd name="connsiteX30" fmla="*/ 721638 w 914399"/>
              <a:gd name="connsiteY30" fmla="*/ 328073 h 831272"/>
              <a:gd name="connsiteX31" fmla="*/ 707078 w 914399"/>
              <a:gd name="connsiteY31" fmla="*/ 377383 h 831272"/>
              <a:gd name="connsiteX32" fmla="*/ 669319 w 914399"/>
              <a:gd name="connsiteY32" fmla="*/ 393418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14399" h="831272">
                <a:moveTo>
                  <a:pt x="803598" y="-400"/>
                </a:moveTo>
                <a:lnTo>
                  <a:pt x="110034" y="-400"/>
                </a:lnTo>
                <a:cubicBezTo>
                  <a:pt x="35762" y="-400"/>
                  <a:pt x="-384" y="37424"/>
                  <a:pt x="-384" y="112865"/>
                </a:cubicBezTo>
                <a:lnTo>
                  <a:pt x="-384" y="566318"/>
                </a:lnTo>
                <a:cubicBezTo>
                  <a:pt x="-384" y="641960"/>
                  <a:pt x="33533" y="677701"/>
                  <a:pt x="105936" y="677701"/>
                </a:cubicBezTo>
                <a:lnTo>
                  <a:pt x="212261" y="677701"/>
                </a:lnTo>
                <a:lnTo>
                  <a:pt x="199172" y="793043"/>
                </a:lnTo>
                <a:cubicBezTo>
                  <a:pt x="199172" y="806940"/>
                  <a:pt x="206631" y="819756"/>
                  <a:pt x="218609" y="826306"/>
                </a:cubicBezTo>
                <a:cubicBezTo>
                  <a:pt x="230528" y="833002"/>
                  <a:pt x="245148" y="832289"/>
                  <a:pt x="256371" y="824458"/>
                </a:cubicBezTo>
                <a:lnTo>
                  <a:pt x="467453" y="677730"/>
                </a:lnTo>
                <a:lnTo>
                  <a:pt x="807694" y="677730"/>
                </a:lnTo>
                <a:cubicBezTo>
                  <a:pt x="881320" y="677730"/>
                  <a:pt x="914015" y="641989"/>
                  <a:pt x="914015" y="566347"/>
                </a:cubicBezTo>
                <a:lnTo>
                  <a:pt x="914015" y="112865"/>
                </a:lnTo>
                <a:cubicBezTo>
                  <a:pt x="914015" y="37424"/>
                  <a:pt x="877227" y="-343"/>
                  <a:pt x="803598" y="-400"/>
                </a:cubicBezTo>
                <a:moveTo>
                  <a:pt x="244393" y="393418"/>
                </a:moveTo>
                <a:cubicBezTo>
                  <a:pt x="222759" y="393553"/>
                  <a:pt x="203172" y="380339"/>
                  <a:pt x="194783" y="359939"/>
                </a:cubicBezTo>
                <a:cubicBezTo>
                  <a:pt x="186394" y="339545"/>
                  <a:pt x="190851" y="315983"/>
                  <a:pt x="206075" y="300262"/>
                </a:cubicBezTo>
                <a:cubicBezTo>
                  <a:pt x="223100" y="282723"/>
                  <a:pt x="249513" y="279054"/>
                  <a:pt x="270494" y="291304"/>
                </a:cubicBezTo>
                <a:cubicBezTo>
                  <a:pt x="291478" y="303555"/>
                  <a:pt x="301812" y="328680"/>
                  <a:pt x="295703" y="352589"/>
                </a:cubicBezTo>
                <a:cubicBezTo>
                  <a:pt x="289590" y="376495"/>
                  <a:pt x="268557" y="393233"/>
                  <a:pt x="244393" y="393418"/>
                </a:cubicBezTo>
                <a:moveTo>
                  <a:pt x="456705" y="393418"/>
                </a:moveTo>
                <a:cubicBezTo>
                  <a:pt x="435127" y="393397"/>
                  <a:pt x="415678" y="380098"/>
                  <a:pt x="407416" y="359710"/>
                </a:cubicBezTo>
                <a:cubicBezTo>
                  <a:pt x="399154" y="339323"/>
                  <a:pt x="403696" y="315852"/>
                  <a:pt x="418932" y="300226"/>
                </a:cubicBezTo>
                <a:cubicBezTo>
                  <a:pt x="434169" y="284596"/>
                  <a:pt x="457103" y="279883"/>
                  <a:pt x="477061" y="288270"/>
                </a:cubicBezTo>
                <a:cubicBezTo>
                  <a:pt x="500539" y="298285"/>
                  <a:pt x="513868" y="323835"/>
                  <a:pt x="508926" y="349359"/>
                </a:cubicBezTo>
                <a:cubicBezTo>
                  <a:pt x="503982" y="374879"/>
                  <a:pt x="482143" y="393306"/>
                  <a:pt x="456705" y="393418"/>
                </a:cubicBezTo>
                <a:moveTo>
                  <a:pt x="669319" y="393418"/>
                </a:moveTo>
                <a:cubicBezTo>
                  <a:pt x="647739" y="393397"/>
                  <a:pt x="628294" y="380098"/>
                  <a:pt x="620032" y="359710"/>
                </a:cubicBezTo>
                <a:cubicBezTo>
                  <a:pt x="611766" y="339323"/>
                  <a:pt x="616312" y="315852"/>
                  <a:pt x="631549" y="300226"/>
                </a:cubicBezTo>
                <a:cubicBezTo>
                  <a:pt x="646782" y="284596"/>
                  <a:pt x="669719" y="279883"/>
                  <a:pt x="689677" y="288270"/>
                </a:cubicBezTo>
                <a:cubicBezTo>
                  <a:pt x="706157" y="295256"/>
                  <a:pt x="718143" y="310183"/>
                  <a:pt x="721638" y="328073"/>
                </a:cubicBezTo>
                <a:cubicBezTo>
                  <a:pt x="725133" y="345964"/>
                  <a:pt x="719674" y="364462"/>
                  <a:pt x="707078" y="377383"/>
                </a:cubicBezTo>
                <a:cubicBezTo>
                  <a:pt x="697057" y="387608"/>
                  <a:pt x="683492" y="393418"/>
                  <a:pt x="669319" y="393418"/>
                </a:cubicBezTo>
              </a:path>
            </a:pathLst>
          </a:custGeom>
          <a:solidFill>
            <a:srgbClr val="FFFFFF"/>
          </a:solidFill>
          <a:ln w="1299" cap="flat">
            <a:noFill/>
            <a:prstDash val="solid"/>
            <a:miter/>
          </a:ln>
        </p:spPr>
        <p:txBody>
          <a:bodyPr rtlCol="0" anchor="ctr">
            <a:normAutofit fontScale="57500" lnSpcReduction="20000"/>
          </a:bodyPr>
          <a:lstStyle/>
          <a:p>
            <a:endParaRPr 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任意多边形: 形状 58"/>
          <p:cNvSpPr/>
          <p:nvPr>
            <p:custDataLst>
              <p:tags r:id="rId25"/>
            </p:custDataLst>
          </p:nvPr>
        </p:nvSpPr>
        <p:spPr>
          <a:xfrm>
            <a:off x="3613150" y="2895600"/>
            <a:ext cx="260985" cy="304195"/>
          </a:xfrm>
          <a:custGeom>
            <a:avLst/>
            <a:gdLst>
              <a:gd name="connsiteX0" fmla="*/ 451004 w 783551"/>
              <a:gd name="connsiteY0" fmla="*/ 343028 h 800100"/>
              <a:gd name="connsiteX1" fmla="*/ 451004 w 783551"/>
              <a:gd name="connsiteY1" fmla="*/ 228728 h 800100"/>
              <a:gd name="connsiteX2" fmla="*/ 394644 w 783551"/>
              <a:gd name="connsiteY2" fmla="*/ 171578 h 800100"/>
              <a:gd name="connsiteX3" fmla="*/ 338284 w 783551"/>
              <a:gd name="connsiteY3" fmla="*/ 228728 h 800100"/>
              <a:gd name="connsiteX4" fmla="*/ 338284 w 783551"/>
              <a:gd name="connsiteY4" fmla="*/ 400178 h 800100"/>
              <a:gd name="connsiteX5" fmla="*/ 394644 w 783551"/>
              <a:gd name="connsiteY5" fmla="*/ 457328 h 800100"/>
              <a:gd name="connsiteX6" fmla="*/ 563726 w 783551"/>
              <a:gd name="connsiteY6" fmla="*/ 457328 h 800100"/>
              <a:gd name="connsiteX7" fmla="*/ 620089 w 783551"/>
              <a:gd name="connsiteY7" fmla="*/ 400178 h 800100"/>
              <a:gd name="connsiteX8" fmla="*/ 563726 w 783551"/>
              <a:gd name="connsiteY8" fmla="*/ 343028 h 800100"/>
              <a:gd name="connsiteX9" fmla="*/ 451004 w 783551"/>
              <a:gd name="connsiteY9" fmla="*/ 343028 h 800100"/>
              <a:gd name="connsiteX10" fmla="*/ 394644 w 783551"/>
              <a:gd name="connsiteY10" fmla="*/ 800229 h 800100"/>
              <a:gd name="connsiteX11" fmla="*/ 116 w 783551"/>
              <a:gd name="connsiteY11" fmla="*/ 400178 h 800100"/>
              <a:gd name="connsiteX12" fmla="*/ 394644 w 783551"/>
              <a:gd name="connsiteY12" fmla="*/ 128 h 800100"/>
              <a:gd name="connsiteX13" fmla="*/ 569363 w 783551"/>
              <a:gd name="connsiteY13" fmla="*/ 40133 h 800100"/>
              <a:gd name="connsiteX14" fmla="*/ 744082 w 783551"/>
              <a:gd name="connsiteY14" fmla="*/ 217298 h 800100"/>
              <a:gd name="connsiteX15" fmla="*/ 783535 w 783551"/>
              <a:gd name="connsiteY15" fmla="*/ 394463 h 800100"/>
              <a:gd name="connsiteX16" fmla="*/ 394644 w 783551"/>
              <a:gd name="connsiteY16" fmla="*/ 800229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" h="479">
                <a:moveTo>
                  <a:pt x="207" y="150"/>
                </a:moveTo>
                <a:cubicBezTo>
                  <a:pt x="189" y="150"/>
                  <a:pt x="177" y="162"/>
                  <a:pt x="177" y="180"/>
                </a:cubicBezTo>
                <a:lnTo>
                  <a:pt x="177" y="270"/>
                </a:lnTo>
                <a:cubicBezTo>
                  <a:pt x="177" y="288"/>
                  <a:pt x="189" y="299"/>
                  <a:pt x="207" y="299"/>
                </a:cubicBezTo>
                <a:lnTo>
                  <a:pt x="296" y="299"/>
                </a:lnTo>
                <a:cubicBezTo>
                  <a:pt x="313" y="299"/>
                  <a:pt x="325" y="288"/>
                  <a:pt x="325" y="270"/>
                </a:cubicBezTo>
                <a:cubicBezTo>
                  <a:pt x="325" y="252"/>
                  <a:pt x="313" y="240"/>
                  <a:pt x="296" y="240"/>
                </a:cubicBezTo>
                <a:lnTo>
                  <a:pt x="237" y="240"/>
                </a:lnTo>
                <a:lnTo>
                  <a:pt x="237" y="180"/>
                </a:lnTo>
                <a:cubicBezTo>
                  <a:pt x="237" y="162"/>
                  <a:pt x="225" y="150"/>
                  <a:pt x="207" y="150"/>
                </a:cubicBezTo>
                <a:close/>
                <a:moveTo>
                  <a:pt x="177" y="0"/>
                </a:moveTo>
                <a:lnTo>
                  <a:pt x="237" y="0"/>
                </a:lnTo>
                <a:cubicBezTo>
                  <a:pt x="254" y="0"/>
                  <a:pt x="266" y="12"/>
                  <a:pt x="266" y="30"/>
                </a:cubicBezTo>
                <a:lnTo>
                  <a:pt x="266" y="68"/>
                </a:lnTo>
                <a:lnTo>
                  <a:pt x="266" y="68"/>
                </a:lnTo>
                <a:cubicBezTo>
                  <a:pt x="278" y="71"/>
                  <a:pt x="289" y="75"/>
                  <a:pt x="299" y="81"/>
                </a:cubicBezTo>
                <a:cubicBezTo>
                  <a:pt x="308" y="86"/>
                  <a:pt x="318" y="92"/>
                  <a:pt x="327" y="99"/>
                </a:cubicBezTo>
                <a:lnTo>
                  <a:pt x="331" y="102"/>
                </a:lnTo>
                <a:lnTo>
                  <a:pt x="343" y="90"/>
                </a:lnTo>
                <a:cubicBezTo>
                  <a:pt x="355" y="78"/>
                  <a:pt x="372" y="78"/>
                  <a:pt x="384" y="90"/>
                </a:cubicBezTo>
                <a:cubicBezTo>
                  <a:pt x="396" y="102"/>
                  <a:pt x="396" y="120"/>
                  <a:pt x="384" y="132"/>
                </a:cubicBezTo>
                <a:lnTo>
                  <a:pt x="372" y="144"/>
                </a:lnTo>
                <a:lnTo>
                  <a:pt x="374" y="146"/>
                </a:lnTo>
                <a:cubicBezTo>
                  <a:pt x="380" y="155"/>
                  <a:pt x="386" y="164"/>
                  <a:pt x="390" y="174"/>
                </a:cubicBezTo>
                <a:cubicBezTo>
                  <a:pt x="405" y="204"/>
                  <a:pt x="411" y="234"/>
                  <a:pt x="411" y="267"/>
                </a:cubicBezTo>
                <a:cubicBezTo>
                  <a:pt x="414" y="386"/>
                  <a:pt x="322" y="479"/>
                  <a:pt x="207" y="479"/>
                </a:cubicBezTo>
                <a:cubicBezTo>
                  <a:pt x="92" y="479"/>
                  <a:pt x="0" y="386"/>
                  <a:pt x="0" y="270"/>
                </a:cubicBezTo>
                <a:cubicBezTo>
                  <a:pt x="0" y="222"/>
                  <a:pt x="15" y="179"/>
                  <a:pt x="41" y="144"/>
                </a:cubicBezTo>
                <a:lnTo>
                  <a:pt x="41" y="143"/>
                </a:lnTo>
                <a:lnTo>
                  <a:pt x="30" y="132"/>
                </a:lnTo>
                <a:cubicBezTo>
                  <a:pt x="18" y="120"/>
                  <a:pt x="18" y="102"/>
                  <a:pt x="30" y="90"/>
                </a:cubicBezTo>
                <a:cubicBezTo>
                  <a:pt x="42" y="78"/>
                  <a:pt x="59" y="78"/>
                  <a:pt x="71" y="90"/>
                </a:cubicBezTo>
                <a:lnTo>
                  <a:pt x="83" y="102"/>
                </a:lnTo>
                <a:lnTo>
                  <a:pt x="83" y="101"/>
                </a:lnTo>
                <a:cubicBezTo>
                  <a:pt x="101" y="87"/>
                  <a:pt x="122" y="76"/>
                  <a:pt x="145" y="69"/>
                </a:cubicBezTo>
                <a:lnTo>
                  <a:pt x="148" y="69"/>
                </a:lnTo>
                <a:lnTo>
                  <a:pt x="148" y="30"/>
                </a:lnTo>
                <a:cubicBezTo>
                  <a:pt x="148" y="12"/>
                  <a:pt x="160" y="0"/>
                  <a:pt x="177" y="0"/>
                </a:cubicBezTo>
                <a:close/>
              </a:path>
            </a:pathLst>
          </a:custGeom>
          <a:solidFill>
            <a:srgbClr val="FFFFFF"/>
          </a:solidFill>
          <a:ln w="32658" cap="flat">
            <a:noFill/>
            <a:prstDash val="solid"/>
            <a:miter/>
          </a:ln>
        </p:spPr>
        <p:txBody>
          <a:bodyPr wrap="square" rtlCol="0" anchor="ctr">
            <a:normAutofit fontScale="70000"/>
          </a:bodyPr>
          <a:lstStyle/>
          <a:p>
            <a:endParaRPr 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>
            <p:custDataLst>
              <p:tags r:id="rId26"/>
            </p:custDataLst>
          </p:nvPr>
        </p:nvSpPr>
        <p:spPr>
          <a:xfrm>
            <a:off x="2518410" y="1527810"/>
            <a:ext cx="1927860" cy="8756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Plickers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27"/>
            </p:custDataLst>
          </p:nvPr>
        </p:nvSpPr>
        <p:spPr>
          <a:xfrm>
            <a:off x="7738745" y="1519555"/>
            <a:ext cx="1936115" cy="8870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learningapps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任意多边形: 形状 3"/>
          <p:cNvSpPr/>
          <p:nvPr>
            <p:custDataLst>
              <p:tags r:id="rId28"/>
            </p:custDataLst>
          </p:nvPr>
        </p:nvSpPr>
        <p:spPr>
          <a:xfrm>
            <a:off x="3074670" y="4269105"/>
            <a:ext cx="246854" cy="288289"/>
          </a:xfrm>
          <a:custGeom>
            <a:avLst/>
            <a:gdLst>
              <a:gd name="connsiteX0" fmla="*/ 136794 w 246854"/>
              <a:gd name="connsiteY0" fmla="*/ 114 h 288289"/>
              <a:gd name="connsiteX1" fmla="*/ 28014 w 246854"/>
              <a:gd name="connsiteY1" fmla="*/ 92801 h 288289"/>
              <a:gd name="connsiteX2" fmla="*/ 1642 w 246854"/>
              <a:gd name="connsiteY2" fmla="*/ 139327 h 288289"/>
              <a:gd name="connsiteX3" fmla="*/ 11730 w 246854"/>
              <a:gd name="connsiteY3" fmla="*/ 156641 h 288289"/>
              <a:gd name="connsiteX4" fmla="*/ 29523 w 246854"/>
              <a:gd name="connsiteY4" fmla="*/ 156641 h 288289"/>
              <a:gd name="connsiteX5" fmla="*/ 29523 w 246854"/>
              <a:gd name="connsiteY5" fmla="*/ 214468 h 288289"/>
              <a:gd name="connsiteX6" fmla="*/ 60676 w 246854"/>
              <a:gd name="connsiteY6" fmla="*/ 239023 h 288289"/>
              <a:gd name="connsiteX7" fmla="*/ 80630 w 246854"/>
              <a:gd name="connsiteY7" fmla="*/ 236266 h 288289"/>
              <a:gd name="connsiteX8" fmla="*/ 80630 w 246854"/>
              <a:gd name="connsiteY8" fmla="*/ 269777 h 288289"/>
              <a:gd name="connsiteX9" fmla="*/ 99259 w 246854"/>
              <a:gd name="connsiteY9" fmla="*/ 288404 h 288289"/>
              <a:gd name="connsiteX10" fmla="*/ 159805 w 246854"/>
              <a:gd name="connsiteY10" fmla="*/ 288404 h 288289"/>
              <a:gd name="connsiteX11" fmla="*/ 178437 w 246854"/>
              <a:gd name="connsiteY11" fmla="*/ 269777 h 288289"/>
              <a:gd name="connsiteX12" fmla="*/ 178437 w 246854"/>
              <a:gd name="connsiteY12" fmla="*/ 212242 h 288289"/>
              <a:gd name="connsiteX13" fmla="*/ 246971 w 246854"/>
              <a:gd name="connsiteY13" fmla="*/ 110262 h 288289"/>
              <a:gd name="connsiteX14" fmla="*/ 136794 w 246854"/>
              <a:gd name="connsiteY14" fmla="*/ 114 h 288289"/>
              <a:gd name="connsiteX15" fmla="*/ 176801 w 246854"/>
              <a:gd name="connsiteY15" fmla="*/ 99361 h 288289"/>
              <a:gd name="connsiteX16" fmla="*/ 116738 w 246854"/>
              <a:gd name="connsiteY16" fmla="*/ 162494 h 288289"/>
              <a:gd name="connsiteX17" fmla="*/ 108755 w 246854"/>
              <a:gd name="connsiteY17" fmla="*/ 158609 h 288289"/>
              <a:gd name="connsiteX18" fmla="*/ 115081 w 246854"/>
              <a:gd name="connsiteY18" fmla="*/ 115383 h 288289"/>
              <a:gd name="connsiteX19" fmla="*/ 87619 w 246854"/>
              <a:gd name="connsiteY19" fmla="*/ 115383 h 288289"/>
              <a:gd name="connsiteX20" fmla="*/ 84243 w 246854"/>
              <a:gd name="connsiteY20" fmla="*/ 107519 h 288289"/>
              <a:gd name="connsiteX21" fmla="*/ 144311 w 246854"/>
              <a:gd name="connsiteY21" fmla="*/ 44387 h 288289"/>
              <a:gd name="connsiteX22" fmla="*/ 152294 w 246854"/>
              <a:gd name="connsiteY22" fmla="*/ 48272 h 288289"/>
              <a:gd name="connsiteX23" fmla="*/ 145968 w 246854"/>
              <a:gd name="connsiteY23" fmla="*/ 91498 h 288289"/>
              <a:gd name="connsiteX24" fmla="*/ 173429 w 246854"/>
              <a:gd name="connsiteY24" fmla="*/ 91498 h 288289"/>
              <a:gd name="connsiteX25" fmla="*/ 176801 w 246854"/>
              <a:gd name="connsiteY25" fmla="*/ 99361 h 28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6854" h="288289">
                <a:moveTo>
                  <a:pt x="136794" y="114"/>
                </a:moveTo>
                <a:cubicBezTo>
                  <a:pt x="81891" y="114"/>
                  <a:pt x="36383" y="40266"/>
                  <a:pt x="28014" y="92801"/>
                </a:cubicBezTo>
                <a:lnTo>
                  <a:pt x="1642" y="139327"/>
                </a:lnTo>
                <a:cubicBezTo>
                  <a:pt x="-2742" y="147057"/>
                  <a:pt x="2843" y="156641"/>
                  <a:pt x="11730" y="156641"/>
                </a:cubicBezTo>
                <a:lnTo>
                  <a:pt x="29523" y="156641"/>
                </a:lnTo>
                <a:lnTo>
                  <a:pt x="29523" y="214468"/>
                </a:lnTo>
                <a:cubicBezTo>
                  <a:pt x="29523" y="230799"/>
                  <a:pt x="44793" y="242835"/>
                  <a:pt x="60676" y="239023"/>
                </a:cubicBezTo>
                <a:lnTo>
                  <a:pt x="80630" y="236266"/>
                </a:lnTo>
                <a:lnTo>
                  <a:pt x="80630" y="269777"/>
                </a:lnTo>
                <a:cubicBezTo>
                  <a:pt x="80630" y="280065"/>
                  <a:pt x="88971" y="288404"/>
                  <a:pt x="99259" y="288404"/>
                </a:cubicBezTo>
                <a:lnTo>
                  <a:pt x="159805" y="288404"/>
                </a:lnTo>
                <a:cubicBezTo>
                  <a:pt x="170095" y="288404"/>
                  <a:pt x="178437" y="280065"/>
                  <a:pt x="178437" y="269777"/>
                </a:cubicBezTo>
                <a:lnTo>
                  <a:pt x="178437" y="212242"/>
                </a:lnTo>
                <a:cubicBezTo>
                  <a:pt x="218636" y="195820"/>
                  <a:pt x="246971" y="156355"/>
                  <a:pt x="246971" y="110262"/>
                </a:cubicBezTo>
                <a:cubicBezTo>
                  <a:pt x="246967" y="49425"/>
                  <a:pt x="197639" y="114"/>
                  <a:pt x="136794" y="114"/>
                </a:cubicBezTo>
                <a:moveTo>
                  <a:pt x="176801" y="99361"/>
                </a:moveTo>
                <a:lnTo>
                  <a:pt x="116738" y="162494"/>
                </a:lnTo>
                <a:cubicBezTo>
                  <a:pt x="113608" y="165785"/>
                  <a:pt x="108099" y="163103"/>
                  <a:pt x="108755" y="158609"/>
                </a:cubicBezTo>
                <a:lnTo>
                  <a:pt x="115081" y="115383"/>
                </a:lnTo>
                <a:lnTo>
                  <a:pt x="87619" y="115383"/>
                </a:lnTo>
                <a:cubicBezTo>
                  <a:pt x="83526" y="115383"/>
                  <a:pt x="81425" y="110485"/>
                  <a:pt x="84243" y="107519"/>
                </a:cubicBezTo>
                <a:lnTo>
                  <a:pt x="144311" y="44387"/>
                </a:lnTo>
                <a:cubicBezTo>
                  <a:pt x="147441" y="41095"/>
                  <a:pt x="152950" y="43777"/>
                  <a:pt x="152294" y="48272"/>
                </a:cubicBezTo>
                <a:lnTo>
                  <a:pt x="145968" y="91498"/>
                </a:lnTo>
                <a:lnTo>
                  <a:pt x="173429" y="91498"/>
                </a:lnTo>
                <a:cubicBezTo>
                  <a:pt x="177518" y="91498"/>
                  <a:pt x="179624" y="96395"/>
                  <a:pt x="176801" y="99361"/>
                </a:cubicBezTo>
              </a:path>
            </a:pathLst>
          </a:custGeom>
          <a:solidFill>
            <a:srgbClr val="FFFFFF"/>
          </a:solidFill>
          <a:ln w="102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任意多边形: 形状 34"/>
          <p:cNvSpPr/>
          <p:nvPr>
            <p:custDataLst>
              <p:tags r:id="rId29"/>
            </p:custDataLst>
          </p:nvPr>
        </p:nvSpPr>
        <p:spPr>
          <a:xfrm>
            <a:off x="3986530" y="2817495"/>
            <a:ext cx="4218940" cy="2532380"/>
          </a:xfrm>
          <a:custGeom>
            <a:avLst/>
            <a:gdLst>
              <a:gd name="connsiteX0" fmla="*/ 2108242 w 4218940"/>
              <a:gd name="connsiteY0" fmla="*/ 471170 h 2532380"/>
              <a:gd name="connsiteX1" fmla="*/ 399590 w 4218940"/>
              <a:gd name="connsiteY1" fmla="*/ 2180269 h 2532380"/>
              <a:gd name="connsiteX2" fmla="*/ 430181 w 4218940"/>
              <a:gd name="connsiteY2" fmla="*/ 2503583 h 2532380"/>
              <a:gd name="connsiteX3" fmla="*/ 434235 w 4218940"/>
              <a:gd name="connsiteY3" fmla="*/ 2523490 h 2532380"/>
              <a:gd name="connsiteX4" fmla="*/ 3781880 w 4218940"/>
              <a:gd name="connsiteY4" fmla="*/ 2523490 h 2532380"/>
              <a:gd name="connsiteX5" fmla="*/ 3785935 w 4218940"/>
              <a:gd name="connsiteY5" fmla="*/ 2503583 h 2532380"/>
              <a:gd name="connsiteX6" fmla="*/ 3816525 w 4218940"/>
              <a:gd name="connsiteY6" fmla="*/ 2180269 h 2532380"/>
              <a:gd name="connsiteX7" fmla="*/ 2108242 w 4218940"/>
              <a:gd name="connsiteY7" fmla="*/ 471170 h 2532380"/>
              <a:gd name="connsiteX8" fmla="*/ 2109698 w 4218940"/>
              <a:gd name="connsiteY8" fmla="*/ 0 h 2532380"/>
              <a:gd name="connsiteX9" fmla="*/ 4218940 w 4218940"/>
              <a:gd name="connsiteY9" fmla="*/ 2108876 h 2532380"/>
              <a:gd name="connsiteX10" fmla="*/ 4181169 w 4218940"/>
              <a:gd name="connsiteY10" fmla="*/ 2507816 h 2532380"/>
              <a:gd name="connsiteX11" fmla="*/ 4176164 w 4218940"/>
              <a:gd name="connsiteY11" fmla="*/ 2532380 h 2532380"/>
              <a:gd name="connsiteX12" fmla="*/ 42777 w 4218940"/>
              <a:gd name="connsiteY12" fmla="*/ 2532380 h 2532380"/>
              <a:gd name="connsiteX13" fmla="*/ 37771 w 4218940"/>
              <a:gd name="connsiteY13" fmla="*/ 2507816 h 2532380"/>
              <a:gd name="connsiteX14" fmla="*/ 0 w 4218940"/>
              <a:gd name="connsiteY14" fmla="*/ 2108876 h 2532380"/>
              <a:gd name="connsiteX15" fmla="*/ 2109698 w 4218940"/>
              <a:gd name="connsiteY15" fmla="*/ 0 h 253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18940" h="2532380">
                <a:moveTo>
                  <a:pt x="2108242" y="471170"/>
                </a:moveTo>
                <a:cubicBezTo>
                  <a:pt x="1164356" y="471170"/>
                  <a:pt x="399590" y="1236136"/>
                  <a:pt x="399590" y="2180269"/>
                </a:cubicBezTo>
                <a:cubicBezTo>
                  <a:pt x="399590" y="2290867"/>
                  <a:pt x="410279" y="2398884"/>
                  <a:pt x="430181" y="2503583"/>
                </a:cubicBezTo>
                <a:lnTo>
                  <a:pt x="434235" y="2523490"/>
                </a:lnTo>
                <a:lnTo>
                  <a:pt x="3781880" y="2523490"/>
                </a:lnTo>
                <a:lnTo>
                  <a:pt x="3785935" y="2503583"/>
                </a:lnTo>
                <a:cubicBezTo>
                  <a:pt x="3805837" y="2398884"/>
                  <a:pt x="3816525" y="2290867"/>
                  <a:pt x="3816525" y="2180269"/>
                </a:cubicBezTo>
                <a:cubicBezTo>
                  <a:pt x="3816525" y="1236136"/>
                  <a:pt x="3051760" y="471170"/>
                  <a:pt x="2108242" y="471170"/>
                </a:cubicBezTo>
                <a:close/>
                <a:moveTo>
                  <a:pt x="2109698" y="0"/>
                </a:moveTo>
                <a:cubicBezTo>
                  <a:pt x="3274673" y="0"/>
                  <a:pt x="4218940" y="943900"/>
                  <a:pt x="4218940" y="2108876"/>
                </a:cubicBezTo>
                <a:cubicBezTo>
                  <a:pt x="4218940" y="2245344"/>
                  <a:pt x="4205743" y="2378627"/>
                  <a:pt x="4181169" y="2507816"/>
                </a:cubicBezTo>
                <a:lnTo>
                  <a:pt x="4176164" y="2532380"/>
                </a:lnTo>
                <a:lnTo>
                  <a:pt x="42777" y="2532380"/>
                </a:lnTo>
                <a:lnTo>
                  <a:pt x="37771" y="2507816"/>
                </a:lnTo>
                <a:cubicBezTo>
                  <a:pt x="13197" y="2378627"/>
                  <a:pt x="0" y="2245344"/>
                  <a:pt x="0" y="2108876"/>
                </a:cubicBezTo>
                <a:cubicBezTo>
                  <a:pt x="0" y="943900"/>
                  <a:pt x="944267" y="0"/>
                  <a:pt x="210969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35000"/>
            </a:schemeClr>
          </a:solidFill>
          <a:ln w="3175">
            <a:gradFill>
              <a:gsLst>
                <a:gs pos="37000">
                  <a:schemeClr val="accent6">
                    <a:lumMod val="5000"/>
                    <a:lumOff val="95000"/>
                    <a:alpha val="100000"/>
                  </a:schemeClr>
                </a:gs>
                <a:gs pos="0">
                  <a:schemeClr val="accent6">
                    <a:lumMod val="51000"/>
                    <a:lumOff val="49000"/>
                    <a:alpha val="100000"/>
                  </a:schemeClr>
                </a:gs>
                <a:gs pos="100000">
                  <a:schemeClr val="bg1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36" name="任意多边形 15"/>
          <p:cNvSpPr/>
          <p:nvPr>
            <p:custDataLst>
              <p:tags r:id="rId30"/>
            </p:custDataLst>
          </p:nvPr>
        </p:nvSpPr>
        <p:spPr>
          <a:xfrm>
            <a:off x="4389755" y="3281680"/>
            <a:ext cx="3416935" cy="20523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71" h="5567">
                <a:moveTo>
                  <a:pt x="4636" y="0"/>
                </a:moveTo>
                <a:cubicBezTo>
                  <a:pt x="7196" y="0"/>
                  <a:pt x="9271" y="2075"/>
                  <a:pt x="9271" y="4636"/>
                </a:cubicBezTo>
                <a:cubicBezTo>
                  <a:pt x="9271" y="4936"/>
                  <a:pt x="9242" y="5229"/>
                  <a:pt x="9188" y="5513"/>
                </a:cubicBezTo>
                <a:lnTo>
                  <a:pt x="9177" y="5567"/>
                </a:lnTo>
                <a:lnTo>
                  <a:pt x="94" y="5567"/>
                </a:lnTo>
                <a:lnTo>
                  <a:pt x="83" y="5513"/>
                </a:lnTo>
                <a:cubicBezTo>
                  <a:pt x="29" y="5229"/>
                  <a:pt x="0" y="4936"/>
                  <a:pt x="0" y="4636"/>
                </a:cubicBezTo>
                <a:cubicBezTo>
                  <a:pt x="0" y="2075"/>
                  <a:pt x="2075" y="0"/>
                  <a:pt x="4636" y="0"/>
                </a:cubicBezTo>
                <a:close/>
              </a:path>
            </a:pathLst>
          </a:custGeom>
          <a:noFill/>
          <a:ln w="3175">
            <a:gradFill>
              <a:gsLst>
                <a:gs pos="37000">
                  <a:schemeClr val="accent6">
                    <a:lumMod val="5000"/>
                    <a:lumOff val="95000"/>
                    <a:alpha val="100000"/>
                  </a:schemeClr>
                </a:gs>
                <a:gs pos="0">
                  <a:schemeClr val="accent6">
                    <a:lumMod val="51000"/>
                    <a:lumOff val="49000"/>
                    <a:alpha val="100000"/>
                  </a:schemeClr>
                </a:gs>
                <a:gs pos="100000">
                  <a:schemeClr val="bg1"/>
                </a:gs>
                <a:gs pos="71000">
                  <a:schemeClr val="accent6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>
              <a:buClrTx/>
              <a:buSzTx/>
              <a:buFontTx/>
            </a:pPr>
            <a:endParaRPr lang="en-US">
              <a:solidFill>
                <a:schemeClr val="lt1"/>
              </a:solidFill>
              <a:latin typeface="Arial" panose="020B0604020202020204" pitchFamily="34" charset="0"/>
              <a:sym typeface="+mn-lt"/>
            </a:endParaRPr>
          </a:p>
        </p:txBody>
      </p:sp>
      <p:pic>
        <p:nvPicPr>
          <p:cNvPr id="16" name="Изображение 15" descr="qlSRIBr_ats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2655" y="4543425"/>
            <a:ext cx="1767840" cy="1216025"/>
          </a:xfrm>
          <a:prstGeom prst="rect">
            <a:avLst/>
          </a:prstGeom>
        </p:spPr>
      </p:pic>
      <p:pic>
        <p:nvPicPr>
          <p:cNvPr id="18" name="Замещающее содержимое 17"/>
          <p:cNvPicPr>
            <a:picLocks noChangeAspect="1"/>
          </p:cNvPicPr>
          <p:nvPr>
            <p:ph sz="half" idx="1"/>
          </p:nvPr>
        </p:nvPicPr>
        <p:blipFill>
          <a:blip r:embed="rId32"/>
          <a:stretch>
            <a:fillRect/>
          </a:stretch>
        </p:blipFill>
        <p:spPr>
          <a:xfrm>
            <a:off x="2337435" y="1856105"/>
            <a:ext cx="1786890" cy="756285"/>
          </a:xfrm>
          <a:prstGeom prst="rect">
            <a:avLst/>
          </a:prstGeom>
        </p:spPr>
      </p:pic>
      <p:pic>
        <p:nvPicPr>
          <p:cNvPr id="29" name="Замещающее содержимое 28" descr="educaplay"/>
          <p:cNvPicPr>
            <a:picLocks noChangeAspect="1"/>
          </p:cNvPicPr>
          <p:nvPr>
            <p:ph sz="half" idx="2"/>
          </p:nvPr>
        </p:nvPicPr>
        <p:blipFill>
          <a:blip r:embed="rId33"/>
          <a:stretch>
            <a:fillRect/>
          </a:stretch>
        </p:blipFill>
        <p:spPr>
          <a:xfrm>
            <a:off x="1392555" y="3157855"/>
            <a:ext cx="1515745" cy="1010920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573135" y="1856105"/>
            <a:ext cx="1727200" cy="76962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163050" y="3191510"/>
            <a:ext cx="1461770" cy="822325"/>
          </a:xfrm>
          <a:prstGeom prst="rect">
            <a:avLst/>
          </a:prstGeom>
        </p:spPr>
      </p:pic>
      <p:pic>
        <p:nvPicPr>
          <p:cNvPr id="33" name="Изображение 32" descr="92cf265c498abd8af6aa43d9b1af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05950" y="4415790"/>
            <a:ext cx="1983105" cy="9918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Топ тегін жасанды интеллекттер</a:t>
            </a:r>
            <a:endParaRPr lang="en-US" altLang="ru-RU"/>
          </a:p>
        </p:txBody>
      </p:sp>
      <p:sp>
        <p:nvSpPr>
          <p:cNvPr id="21" name="任意多边形: 形状 20"/>
          <p:cNvSpPr/>
          <p:nvPr>
            <p:custDataLst>
              <p:tags r:id="rId1"/>
            </p:custDataLst>
          </p:nvPr>
        </p:nvSpPr>
        <p:spPr>
          <a:xfrm>
            <a:off x="2941638" y="2994343"/>
            <a:ext cx="2261349" cy="1958386"/>
          </a:xfrm>
          <a:custGeom>
            <a:avLst/>
            <a:gdLst/>
            <a:ahLst/>
            <a:cxnLst/>
            <a:rect l="0" t="0" r="0" b="0"/>
            <a:pathLst>
              <a:path w="3619501" h="3134579">
                <a:moveTo>
                  <a:pt x="904875" y="3134578"/>
                </a:moveTo>
                <a:lnTo>
                  <a:pt x="2714625" y="3134578"/>
                </a:lnTo>
                <a:lnTo>
                  <a:pt x="3619500" y="1567289"/>
                </a:lnTo>
                <a:lnTo>
                  <a:pt x="2714625" y="0"/>
                </a:lnTo>
                <a:lnTo>
                  <a:pt x="904875" y="0"/>
                </a:lnTo>
                <a:lnTo>
                  <a:pt x="0" y="1567289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  <a:effectLst>
            <a:outerShdw blurRad="317500" dist="190500" dir="2700000" algn="tl" rotWithShape="0">
              <a:schemeClr val="accent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31" name="任意多边形: 形状 30"/>
          <p:cNvSpPr/>
          <p:nvPr>
            <p:custDataLst>
              <p:tags r:id="rId2"/>
            </p:custDataLst>
          </p:nvPr>
        </p:nvSpPr>
        <p:spPr>
          <a:xfrm>
            <a:off x="705803" y="1646873"/>
            <a:ext cx="2598267" cy="2334061"/>
          </a:xfrm>
          <a:custGeom>
            <a:avLst/>
            <a:gdLst>
              <a:gd name="connsiteX0" fmla="*/ 646744 w 2493990"/>
              <a:gd name="connsiteY0" fmla="*/ 0 h 2240387"/>
              <a:gd name="connsiteX1" fmla="*/ 1940233 w 2493990"/>
              <a:gd name="connsiteY1" fmla="*/ 0 h 2240387"/>
              <a:gd name="connsiteX2" fmla="*/ 2493990 w 2493990"/>
              <a:gd name="connsiteY2" fmla="*/ 959135 h 2240387"/>
              <a:gd name="connsiteX3" fmla="*/ 2493990 w 2493990"/>
              <a:gd name="connsiteY3" fmla="*/ 1287748 h 2240387"/>
              <a:gd name="connsiteX4" fmla="*/ 2483516 w 2493990"/>
              <a:gd name="connsiteY4" fmla="*/ 1305700 h 2240387"/>
              <a:gd name="connsiteX5" fmla="*/ 1940233 w 2493990"/>
              <a:gd name="connsiteY5" fmla="*/ 2240387 h 2240387"/>
              <a:gd name="connsiteX6" fmla="*/ 646744 w 2493990"/>
              <a:gd name="connsiteY6" fmla="*/ 2240387 h 2240387"/>
              <a:gd name="connsiteX7" fmla="*/ 0 w 2493990"/>
              <a:gd name="connsiteY7" fmla="*/ 1120194 h 2240387"/>
              <a:gd name="connsiteX0-1" fmla="*/ 646744 w 2493990"/>
              <a:gd name="connsiteY0-2" fmla="*/ 0 h 2240387"/>
              <a:gd name="connsiteX1-3" fmla="*/ 1940233 w 2493990"/>
              <a:gd name="connsiteY1-4" fmla="*/ 0 h 2240387"/>
              <a:gd name="connsiteX2-5" fmla="*/ 2493990 w 2493990"/>
              <a:gd name="connsiteY2-6" fmla="*/ 959135 h 2240387"/>
              <a:gd name="connsiteX3-7" fmla="*/ 2493384 w 2493990"/>
              <a:gd name="connsiteY3-8" fmla="*/ 1135566 h 2240387"/>
              <a:gd name="connsiteX4-9" fmla="*/ 2493990 w 2493990"/>
              <a:gd name="connsiteY4-10" fmla="*/ 1287748 h 2240387"/>
              <a:gd name="connsiteX5-11" fmla="*/ 2483516 w 2493990"/>
              <a:gd name="connsiteY5-12" fmla="*/ 1305700 h 2240387"/>
              <a:gd name="connsiteX6-13" fmla="*/ 1940233 w 2493990"/>
              <a:gd name="connsiteY6-14" fmla="*/ 2240387 h 2240387"/>
              <a:gd name="connsiteX7-15" fmla="*/ 646744 w 2493990"/>
              <a:gd name="connsiteY7-16" fmla="*/ 2240387 h 2240387"/>
              <a:gd name="connsiteX8" fmla="*/ 0 w 2493990"/>
              <a:gd name="connsiteY8" fmla="*/ 1120194 h 2240387"/>
              <a:gd name="connsiteX9" fmla="*/ 646744 w 2493990"/>
              <a:gd name="connsiteY9" fmla="*/ 0 h 2240387"/>
              <a:gd name="connsiteX0-17" fmla="*/ 646744 w 2493990"/>
              <a:gd name="connsiteY0-18" fmla="*/ 0 h 2240387"/>
              <a:gd name="connsiteX1-19" fmla="*/ 1940233 w 2493990"/>
              <a:gd name="connsiteY1-20" fmla="*/ 0 h 2240387"/>
              <a:gd name="connsiteX2-21" fmla="*/ 2493990 w 2493990"/>
              <a:gd name="connsiteY2-22" fmla="*/ 959135 h 2240387"/>
              <a:gd name="connsiteX3-23" fmla="*/ 2493384 w 2493990"/>
              <a:gd name="connsiteY3-24" fmla="*/ 1135566 h 2240387"/>
              <a:gd name="connsiteX4-25" fmla="*/ 2493990 w 2493990"/>
              <a:gd name="connsiteY4-26" fmla="*/ 1287748 h 2240387"/>
              <a:gd name="connsiteX5-27" fmla="*/ 2483516 w 2493990"/>
              <a:gd name="connsiteY5-28" fmla="*/ 1305700 h 2240387"/>
              <a:gd name="connsiteX6-29" fmla="*/ 1940233 w 2493990"/>
              <a:gd name="connsiteY6-30" fmla="*/ 2240387 h 2240387"/>
              <a:gd name="connsiteX7-31" fmla="*/ 646744 w 2493990"/>
              <a:gd name="connsiteY7-32" fmla="*/ 2240387 h 2240387"/>
              <a:gd name="connsiteX8-33" fmla="*/ 0 w 2493990"/>
              <a:gd name="connsiteY8-34" fmla="*/ 1120194 h 2240387"/>
              <a:gd name="connsiteX9-35" fmla="*/ 646744 w 2493990"/>
              <a:gd name="connsiteY9-36" fmla="*/ 0 h 2240387"/>
              <a:gd name="connsiteX0-37" fmla="*/ 2493384 w 2584824"/>
              <a:gd name="connsiteY0-38" fmla="*/ 1135566 h 2240387"/>
              <a:gd name="connsiteX1-39" fmla="*/ 2493990 w 2584824"/>
              <a:gd name="connsiteY1-40" fmla="*/ 1287748 h 2240387"/>
              <a:gd name="connsiteX2-41" fmla="*/ 2483516 w 2584824"/>
              <a:gd name="connsiteY2-42" fmla="*/ 1305700 h 2240387"/>
              <a:gd name="connsiteX3-43" fmla="*/ 1940233 w 2584824"/>
              <a:gd name="connsiteY3-44" fmla="*/ 2240387 h 2240387"/>
              <a:gd name="connsiteX4-45" fmla="*/ 646744 w 2584824"/>
              <a:gd name="connsiteY4-46" fmla="*/ 2240387 h 2240387"/>
              <a:gd name="connsiteX5-47" fmla="*/ 0 w 2584824"/>
              <a:gd name="connsiteY5-48" fmla="*/ 1120194 h 2240387"/>
              <a:gd name="connsiteX6-49" fmla="*/ 646744 w 2584824"/>
              <a:gd name="connsiteY6-50" fmla="*/ 0 h 2240387"/>
              <a:gd name="connsiteX7-51" fmla="*/ 1940233 w 2584824"/>
              <a:gd name="connsiteY7-52" fmla="*/ 0 h 2240387"/>
              <a:gd name="connsiteX8-53" fmla="*/ 2493990 w 2584824"/>
              <a:gd name="connsiteY8-54" fmla="*/ 959135 h 2240387"/>
              <a:gd name="connsiteX9-55" fmla="*/ 2584824 w 2584824"/>
              <a:gd name="connsiteY9-56" fmla="*/ 1227006 h 2240387"/>
              <a:gd name="connsiteX0-57" fmla="*/ 2493384 w 2493990"/>
              <a:gd name="connsiteY0-58" fmla="*/ 1135566 h 2240387"/>
              <a:gd name="connsiteX1-59" fmla="*/ 2493990 w 2493990"/>
              <a:gd name="connsiteY1-60" fmla="*/ 1287748 h 2240387"/>
              <a:gd name="connsiteX2-61" fmla="*/ 2483516 w 2493990"/>
              <a:gd name="connsiteY2-62" fmla="*/ 1305700 h 2240387"/>
              <a:gd name="connsiteX3-63" fmla="*/ 1940233 w 2493990"/>
              <a:gd name="connsiteY3-64" fmla="*/ 2240387 h 2240387"/>
              <a:gd name="connsiteX4-65" fmla="*/ 646744 w 2493990"/>
              <a:gd name="connsiteY4-66" fmla="*/ 2240387 h 2240387"/>
              <a:gd name="connsiteX5-67" fmla="*/ 0 w 2493990"/>
              <a:gd name="connsiteY5-68" fmla="*/ 1120194 h 2240387"/>
              <a:gd name="connsiteX6-69" fmla="*/ 646744 w 2493990"/>
              <a:gd name="connsiteY6-70" fmla="*/ 0 h 2240387"/>
              <a:gd name="connsiteX7-71" fmla="*/ 1940233 w 2493990"/>
              <a:gd name="connsiteY7-72" fmla="*/ 0 h 2240387"/>
              <a:gd name="connsiteX8-73" fmla="*/ 2493990 w 2493990"/>
              <a:gd name="connsiteY8-74" fmla="*/ 959135 h 2240387"/>
              <a:gd name="connsiteX0-75" fmla="*/ 2493990 w 2493990"/>
              <a:gd name="connsiteY0-76" fmla="*/ 1287748 h 2240387"/>
              <a:gd name="connsiteX1-77" fmla="*/ 2483516 w 2493990"/>
              <a:gd name="connsiteY1-78" fmla="*/ 1305700 h 2240387"/>
              <a:gd name="connsiteX2-79" fmla="*/ 1940233 w 2493990"/>
              <a:gd name="connsiteY2-80" fmla="*/ 2240387 h 2240387"/>
              <a:gd name="connsiteX3-81" fmla="*/ 646744 w 2493990"/>
              <a:gd name="connsiteY3-82" fmla="*/ 2240387 h 2240387"/>
              <a:gd name="connsiteX4-83" fmla="*/ 0 w 2493990"/>
              <a:gd name="connsiteY4-84" fmla="*/ 1120194 h 2240387"/>
              <a:gd name="connsiteX5-85" fmla="*/ 646744 w 2493990"/>
              <a:gd name="connsiteY5-86" fmla="*/ 0 h 2240387"/>
              <a:gd name="connsiteX6-87" fmla="*/ 1940233 w 2493990"/>
              <a:gd name="connsiteY6-88" fmla="*/ 0 h 2240387"/>
              <a:gd name="connsiteX7-89" fmla="*/ 2493990 w 2493990"/>
              <a:gd name="connsiteY7-90" fmla="*/ 959135 h 2240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493990" h="2240387">
                <a:moveTo>
                  <a:pt x="2493990" y="1287748"/>
                </a:moveTo>
                <a:lnTo>
                  <a:pt x="2483516" y="1305700"/>
                </a:lnTo>
                <a:lnTo>
                  <a:pt x="1940233" y="2240387"/>
                </a:lnTo>
                <a:lnTo>
                  <a:pt x="646744" y="2240387"/>
                </a:lnTo>
                <a:lnTo>
                  <a:pt x="0" y="1120194"/>
                </a:lnTo>
                <a:lnTo>
                  <a:pt x="646744" y="0"/>
                </a:lnTo>
                <a:lnTo>
                  <a:pt x="1940233" y="0"/>
                </a:lnTo>
                <a:lnTo>
                  <a:pt x="2493990" y="959135"/>
                </a:lnTo>
              </a:path>
            </a:pathLst>
          </a:custGeom>
          <a:noFill/>
          <a:ln w="25400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任意多边形: 形状 38"/>
          <p:cNvSpPr/>
          <p:nvPr>
            <p:custDataLst>
              <p:tags r:id="rId3"/>
            </p:custDataLst>
          </p:nvPr>
        </p:nvSpPr>
        <p:spPr>
          <a:xfrm>
            <a:off x="8791258" y="1646873"/>
            <a:ext cx="2695142" cy="2334061"/>
          </a:xfrm>
          <a:custGeom>
            <a:avLst/>
            <a:gdLst>
              <a:gd name="connsiteX0" fmla="*/ 646744 w 2586977"/>
              <a:gd name="connsiteY0" fmla="*/ 0 h 2240387"/>
              <a:gd name="connsiteX1" fmla="*/ 1940233 w 2586977"/>
              <a:gd name="connsiteY1" fmla="*/ 0 h 2240387"/>
              <a:gd name="connsiteX2" fmla="*/ 2586977 w 2586977"/>
              <a:gd name="connsiteY2" fmla="*/ 1120194 h 2240387"/>
              <a:gd name="connsiteX3" fmla="*/ 1940233 w 2586977"/>
              <a:gd name="connsiteY3" fmla="*/ 2240387 h 2240387"/>
              <a:gd name="connsiteX4" fmla="*/ 736693 w 2586977"/>
              <a:gd name="connsiteY4" fmla="*/ 2240387 h 2240387"/>
              <a:gd name="connsiteX5" fmla="*/ 736693 w 2586977"/>
              <a:gd name="connsiteY5" fmla="*/ 1726018 h 2240387"/>
              <a:gd name="connsiteX6" fmla="*/ 561841 w 2586977"/>
              <a:gd name="connsiteY6" fmla="*/ 1726018 h 2240387"/>
              <a:gd name="connsiteX7" fmla="*/ 561841 w 2586977"/>
              <a:gd name="connsiteY7" fmla="*/ 2093331 h 2240387"/>
              <a:gd name="connsiteX8" fmla="*/ 0 w 2586977"/>
              <a:gd name="connsiteY8" fmla="*/ 1120194 h 2240387"/>
              <a:gd name="connsiteX0-1" fmla="*/ 736693 w 2586977"/>
              <a:gd name="connsiteY0-2" fmla="*/ 1726018 h 2240387"/>
              <a:gd name="connsiteX1-3" fmla="*/ 561841 w 2586977"/>
              <a:gd name="connsiteY1-4" fmla="*/ 1726018 h 2240387"/>
              <a:gd name="connsiteX2-5" fmla="*/ 561841 w 2586977"/>
              <a:gd name="connsiteY2-6" fmla="*/ 2093331 h 2240387"/>
              <a:gd name="connsiteX3-7" fmla="*/ 0 w 2586977"/>
              <a:gd name="connsiteY3-8" fmla="*/ 1120194 h 2240387"/>
              <a:gd name="connsiteX4-9" fmla="*/ 646744 w 2586977"/>
              <a:gd name="connsiteY4-10" fmla="*/ 0 h 2240387"/>
              <a:gd name="connsiteX5-11" fmla="*/ 1940233 w 2586977"/>
              <a:gd name="connsiteY5-12" fmla="*/ 0 h 2240387"/>
              <a:gd name="connsiteX6-13" fmla="*/ 2586977 w 2586977"/>
              <a:gd name="connsiteY6-14" fmla="*/ 1120194 h 2240387"/>
              <a:gd name="connsiteX7-15" fmla="*/ 1940233 w 2586977"/>
              <a:gd name="connsiteY7-16" fmla="*/ 2240387 h 2240387"/>
              <a:gd name="connsiteX8-17" fmla="*/ 736693 w 2586977"/>
              <a:gd name="connsiteY8-18" fmla="*/ 2240387 h 2240387"/>
              <a:gd name="connsiteX9" fmla="*/ 828133 w 2586977"/>
              <a:gd name="connsiteY9" fmla="*/ 1817458 h 2240387"/>
              <a:gd name="connsiteX0-19" fmla="*/ 736693 w 2586977"/>
              <a:gd name="connsiteY0-20" fmla="*/ 1726018 h 2240387"/>
              <a:gd name="connsiteX1-21" fmla="*/ 561841 w 2586977"/>
              <a:gd name="connsiteY1-22" fmla="*/ 1726018 h 2240387"/>
              <a:gd name="connsiteX2-23" fmla="*/ 561841 w 2586977"/>
              <a:gd name="connsiteY2-24" fmla="*/ 2093331 h 2240387"/>
              <a:gd name="connsiteX3-25" fmla="*/ 0 w 2586977"/>
              <a:gd name="connsiteY3-26" fmla="*/ 1120194 h 2240387"/>
              <a:gd name="connsiteX4-27" fmla="*/ 646744 w 2586977"/>
              <a:gd name="connsiteY4-28" fmla="*/ 0 h 2240387"/>
              <a:gd name="connsiteX5-29" fmla="*/ 1940233 w 2586977"/>
              <a:gd name="connsiteY5-30" fmla="*/ 0 h 2240387"/>
              <a:gd name="connsiteX6-31" fmla="*/ 2586977 w 2586977"/>
              <a:gd name="connsiteY6-32" fmla="*/ 1120194 h 2240387"/>
              <a:gd name="connsiteX7-33" fmla="*/ 1940233 w 2586977"/>
              <a:gd name="connsiteY7-34" fmla="*/ 2240387 h 2240387"/>
              <a:gd name="connsiteX8-35" fmla="*/ 736693 w 2586977"/>
              <a:gd name="connsiteY8-36" fmla="*/ 2240387 h 2240387"/>
              <a:gd name="connsiteX0-37" fmla="*/ 561841 w 2586977"/>
              <a:gd name="connsiteY0-38" fmla="*/ 1726018 h 2240387"/>
              <a:gd name="connsiteX1-39" fmla="*/ 561841 w 2586977"/>
              <a:gd name="connsiteY1-40" fmla="*/ 2093331 h 2240387"/>
              <a:gd name="connsiteX2-41" fmla="*/ 0 w 2586977"/>
              <a:gd name="connsiteY2-42" fmla="*/ 1120194 h 2240387"/>
              <a:gd name="connsiteX3-43" fmla="*/ 646744 w 2586977"/>
              <a:gd name="connsiteY3-44" fmla="*/ 0 h 2240387"/>
              <a:gd name="connsiteX4-45" fmla="*/ 1940233 w 2586977"/>
              <a:gd name="connsiteY4-46" fmla="*/ 0 h 2240387"/>
              <a:gd name="connsiteX5-47" fmla="*/ 2586977 w 2586977"/>
              <a:gd name="connsiteY5-48" fmla="*/ 1120194 h 2240387"/>
              <a:gd name="connsiteX6-49" fmla="*/ 1940233 w 2586977"/>
              <a:gd name="connsiteY6-50" fmla="*/ 2240387 h 2240387"/>
              <a:gd name="connsiteX7-51" fmla="*/ 736693 w 2586977"/>
              <a:gd name="connsiteY7-52" fmla="*/ 2240387 h 2240387"/>
              <a:gd name="connsiteX0-53" fmla="*/ 561841 w 2586977"/>
              <a:gd name="connsiteY0-54" fmla="*/ 2093331 h 2240387"/>
              <a:gd name="connsiteX1-55" fmla="*/ 0 w 2586977"/>
              <a:gd name="connsiteY1-56" fmla="*/ 1120194 h 2240387"/>
              <a:gd name="connsiteX2-57" fmla="*/ 646744 w 2586977"/>
              <a:gd name="connsiteY2-58" fmla="*/ 0 h 2240387"/>
              <a:gd name="connsiteX3-59" fmla="*/ 1940233 w 2586977"/>
              <a:gd name="connsiteY3-60" fmla="*/ 0 h 2240387"/>
              <a:gd name="connsiteX4-61" fmla="*/ 2586977 w 2586977"/>
              <a:gd name="connsiteY4-62" fmla="*/ 1120194 h 2240387"/>
              <a:gd name="connsiteX5-63" fmla="*/ 1940233 w 2586977"/>
              <a:gd name="connsiteY5-64" fmla="*/ 2240387 h 2240387"/>
              <a:gd name="connsiteX6-65" fmla="*/ 736693 w 2586977"/>
              <a:gd name="connsiteY6-66" fmla="*/ 2240387 h 2240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586977" h="2240387">
                <a:moveTo>
                  <a:pt x="561841" y="2093331"/>
                </a:moveTo>
                <a:lnTo>
                  <a:pt x="0" y="1120194"/>
                </a:lnTo>
                <a:lnTo>
                  <a:pt x="646744" y="0"/>
                </a:lnTo>
                <a:lnTo>
                  <a:pt x="1940233" y="0"/>
                </a:lnTo>
                <a:lnTo>
                  <a:pt x="2586977" y="1120194"/>
                </a:lnTo>
                <a:lnTo>
                  <a:pt x="1940233" y="2240387"/>
                </a:lnTo>
                <a:lnTo>
                  <a:pt x="736693" y="2240387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任意多边形: 形状 36"/>
          <p:cNvSpPr/>
          <p:nvPr>
            <p:custDataLst>
              <p:tags r:id="rId4"/>
            </p:custDataLst>
          </p:nvPr>
        </p:nvSpPr>
        <p:spPr>
          <a:xfrm>
            <a:off x="4748848" y="1646873"/>
            <a:ext cx="2603364" cy="2334061"/>
          </a:xfrm>
          <a:custGeom>
            <a:avLst/>
            <a:gdLst>
              <a:gd name="connsiteX0" fmla="*/ 646745 w 2498882"/>
              <a:gd name="connsiteY0" fmla="*/ 0 h 2240387"/>
              <a:gd name="connsiteX1" fmla="*/ 1940233 w 2498882"/>
              <a:gd name="connsiteY1" fmla="*/ 0 h 2240387"/>
              <a:gd name="connsiteX2" fmla="*/ 2498882 w 2498882"/>
              <a:gd name="connsiteY2" fmla="*/ 967609 h 2240387"/>
              <a:gd name="connsiteX3" fmla="*/ 2498882 w 2498882"/>
              <a:gd name="connsiteY3" fmla="*/ 1272779 h 2240387"/>
              <a:gd name="connsiteX4" fmla="*/ 1940233 w 2498882"/>
              <a:gd name="connsiteY4" fmla="*/ 2240387 h 2240387"/>
              <a:gd name="connsiteX5" fmla="*/ 646745 w 2498882"/>
              <a:gd name="connsiteY5" fmla="*/ 2240387 h 2240387"/>
              <a:gd name="connsiteX6" fmla="*/ 0 w 2498882"/>
              <a:gd name="connsiteY6" fmla="*/ 1120194 h 2240387"/>
              <a:gd name="connsiteX0-1" fmla="*/ 646745 w 2498882"/>
              <a:gd name="connsiteY0-2" fmla="*/ 0 h 2240387"/>
              <a:gd name="connsiteX1-3" fmla="*/ 1940233 w 2498882"/>
              <a:gd name="connsiteY1-4" fmla="*/ 0 h 2240387"/>
              <a:gd name="connsiteX2-5" fmla="*/ 2498882 w 2498882"/>
              <a:gd name="connsiteY2-6" fmla="*/ 967609 h 2240387"/>
              <a:gd name="connsiteX3-7" fmla="*/ 2493887 w 2498882"/>
              <a:gd name="connsiteY3-8" fmla="*/ 1110572 h 2240387"/>
              <a:gd name="connsiteX4-9" fmla="*/ 2498882 w 2498882"/>
              <a:gd name="connsiteY4-10" fmla="*/ 1272779 h 2240387"/>
              <a:gd name="connsiteX5-11" fmla="*/ 1940233 w 2498882"/>
              <a:gd name="connsiteY5-12" fmla="*/ 2240387 h 2240387"/>
              <a:gd name="connsiteX6-13" fmla="*/ 646745 w 2498882"/>
              <a:gd name="connsiteY6-14" fmla="*/ 2240387 h 2240387"/>
              <a:gd name="connsiteX7" fmla="*/ 0 w 2498882"/>
              <a:gd name="connsiteY7" fmla="*/ 1120194 h 2240387"/>
              <a:gd name="connsiteX8" fmla="*/ 646745 w 2498882"/>
              <a:gd name="connsiteY8" fmla="*/ 0 h 2240387"/>
              <a:gd name="connsiteX0-15" fmla="*/ 2493887 w 2585327"/>
              <a:gd name="connsiteY0-16" fmla="*/ 1110572 h 2240387"/>
              <a:gd name="connsiteX1-17" fmla="*/ 2498882 w 2585327"/>
              <a:gd name="connsiteY1-18" fmla="*/ 1272779 h 2240387"/>
              <a:gd name="connsiteX2-19" fmla="*/ 1940233 w 2585327"/>
              <a:gd name="connsiteY2-20" fmla="*/ 2240387 h 2240387"/>
              <a:gd name="connsiteX3-21" fmla="*/ 646745 w 2585327"/>
              <a:gd name="connsiteY3-22" fmla="*/ 2240387 h 2240387"/>
              <a:gd name="connsiteX4-23" fmla="*/ 0 w 2585327"/>
              <a:gd name="connsiteY4-24" fmla="*/ 1120194 h 2240387"/>
              <a:gd name="connsiteX5-25" fmla="*/ 646745 w 2585327"/>
              <a:gd name="connsiteY5-26" fmla="*/ 0 h 2240387"/>
              <a:gd name="connsiteX6-27" fmla="*/ 1940233 w 2585327"/>
              <a:gd name="connsiteY6-28" fmla="*/ 0 h 2240387"/>
              <a:gd name="connsiteX7-29" fmla="*/ 2498882 w 2585327"/>
              <a:gd name="connsiteY7-30" fmla="*/ 967609 h 2240387"/>
              <a:gd name="connsiteX8-31" fmla="*/ 2585327 w 2585327"/>
              <a:gd name="connsiteY8-32" fmla="*/ 1202012 h 2240387"/>
              <a:gd name="connsiteX0-33" fmla="*/ 2493887 w 2498882"/>
              <a:gd name="connsiteY0-34" fmla="*/ 1110572 h 2240387"/>
              <a:gd name="connsiteX1-35" fmla="*/ 2498882 w 2498882"/>
              <a:gd name="connsiteY1-36" fmla="*/ 1272779 h 2240387"/>
              <a:gd name="connsiteX2-37" fmla="*/ 1940233 w 2498882"/>
              <a:gd name="connsiteY2-38" fmla="*/ 2240387 h 2240387"/>
              <a:gd name="connsiteX3-39" fmla="*/ 646745 w 2498882"/>
              <a:gd name="connsiteY3-40" fmla="*/ 2240387 h 2240387"/>
              <a:gd name="connsiteX4-41" fmla="*/ 0 w 2498882"/>
              <a:gd name="connsiteY4-42" fmla="*/ 1120194 h 2240387"/>
              <a:gd name="connsiteX5-43" fmla="*/ 646745 w 2498882"/>
              <a:gd name="connsiteY5-44" fmla="*/ 0 h 2240387"/>
              <a:gd name="connsiteX6-45" fmla="*/ 1940233 w 2498882"/>
              <a:gd name="connsiteY6-46" fmla="*/ 0 h 2240387"/>
              <a:gd name="connsiteX7-47" fmla="*/ 2498882 w 2498882"/>
              <a:gd name="connsiteY7-48" fmla="*/ 967609 h 2240387"/>
              <a:gd name="connsiteX0-49" fmla="*/ 2498882 w 2498882"/>
              <a:gd name="connsiteY0-50" fmla="*/ 1272779 h 2240387"/>
              <a:gd name="connsiteX1-51" fmla="*/ 1940233 w 2498882"/>
              <a:gd name="connsiteY1-52" fmla="*/ 2240387 h 2240387"/>
              <a:gd name="connsiteX2-53" fmla="*/ 646745 w 2498882"/>
              <a:gd name="connsiteY2-54" fmla="*/ 2240387 h 2240387"/>
              <a:gd name="connsiteX3-55" fmla="*/ 0 w 2498882"/>
              <a:gd name="connsiteY3-56" fmla="*/ 1120194 h 2240387"/>
              <a:gd name="connsiteX4-57" fmla="*/ 646745 w 2498882"/>
              <a:gd name="connsiteY4-58" fmla="*/ 0 h 2240387"/>
              <a:gd name="connsiteX5-59" fmla="*/ 1940233 w 2498882"/>
              <a:gd name="connsiteY5-60" fmla="*/ 0 h 2240387"/>
              <a:gd name="connsiteX6-61" fmla="*/ 2498882 w 2498882"/>
              <a:gd name="connsiteY6-62" fmla="*/ 967609 h 2240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498882" h="2240387">
                <a:moveTo>
                  <a:pt x="2498882" y="1272779"/>
                </a:moveTo>
                <a:lnTo>
                  <a:pt x="1940233" y="2240387"/>
                </a:lnTo>
                <a:lnTo>
                  <a:pt x="646745" y="2240387"/>
                </a:lnTo>
                <a:lnTo>
                  <a:pt x="0" y="1120194"/>
                </a:lnTo>
                <a:lnTo>
                  <a:pt x="646745" y="0"/>
                </a:lnTo>
                <a:lnTo>
                  <a:pt x="1940233" y="0"/>
                </a:lnTo>
                <a:lnTo>
                  <a:pt x="2498882" y="967609"/>
                </a:lnTo>
              </a:path>
            </a:pathLst>
          </a:custGeom>
          <a:noFill/>
          <a:ln w="25400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任意多边形: 形状 17"/>
          <p:cNvSpPr/>
          <p:nvPr>
            <p:custDataLst>
              <p:tags r:id="rId5"/>
            </p:custDataLst>
          </p:nvPr>
        </p:nvSpPr>
        <p:spPr>
          <a:xfrm>
            <a:off x="912813" y="1823403"/>
            <a:ext cx="2261349" cy="1958386"/>
          </a:xfrm>
          <a:custGeom>
            <a:avLst/>
            <a:gdLst/>
            <a:ahLst/>
            <a:cxnLst/>
            <a:rect l="0" t="0" r="0" b="0"/>
            <a:pathLst>
              <a:path w="3619501" h="3134579">
                <a:moveTo>
                  <a:pt x="904875" y="3134578"/>
                </a:moveTo>
                <a:lnTo>
                  <a:pt x="2714625" y="3134578"/>
                </a:lnTo>
                <a:lnTo>
                  <a:pt x="3619500" y="1567289"/>
                </a:lnTo>
                <a:lnTo>
                  <a:pt x="2714625" y="0"/>
                </a:lnTo>
                <a:lnTo>
                  <a:pt x="904875" y="0"/>
                </a:lnTo>
                <a:lnTo>
                  <a:pt x="0" y="1567289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  <a:effectLst>
            <a:outerShdw blurRad="317500" dist="190500" dir="2700000" algn="tl" rotWithShape="0">
              <a:schemeClr val="accent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任意多边形: 形状 19"/>
          <p:cNvSpPr/>
          <p:nvPr>
            <p:custDataLst>
              <p:tags r:id="rId6"/>
            </p:custDataLst>
          </p:nvPr>
        </p:nvSpPr>
        <p:spPr>
          <a:xfrm>
            <a:off x="6998018" y="2994343"/>
            <a:ext cx="2261349" cy="1958386"/>
          </a:xfrm>
          <a:custGeom>
            <a:avLst/>
            <a:gdLst/>
            <a:ahLst/>
            <a:cxnLst/>
            <a:rect l="0" t="0" r="0" b="0"/>
            <a:pathLst>
              <a:path w="3619501" h="3134579">
                <a:moveTo>
                  <a:pt x="904875" y="3134578"/>
                </a:moveTo>
                <a:lnTo>
                  <a:pt x="2714625" y="3134578"/>
                </a:lnTo>
                <a:lnTo>
                  <a:pt x="3619500" y="1567289"/>
                </a:lnTo>
                <a:lnTo>
                  <a:pt x="2714625" y="0"/>
                </a:lnTo>
                <a:lnTo>
                  <a:pt x="904875" y="0"/>
                </a:lnTo>
                <a:lnTo>
                  <a:pt x="0" y="1567289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  <a:effectLst>
            <a:outerShdw blurRad="317500" dist="190500" dir="2700000" algn="tl" rotWithShape="0">
              <a:schemeClr val="accent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22" name="任意多边形: 形状 21"/>
          <p:cNvSpPr/>
          <p:nvPr>
            <p:custDataLst>
              <p:tags r:id="rId7"/>
            </p:custDataLst>
          </p:nvPr>
        </p:nvSpPr>
        <p:spPr>
          <a:xfrm>
            <a:off x="4969828" y="1823403"/>
            <a:ext cx="2261349" cy="1958386"/>
          </a:xfrm>
          <a:custGeom>
            <a:avLst/>
            <a:gdLst/>
            <a:ahLst/>
            <a:cxnLst/>
            <a:rect l="0" t="0" r="0" b="0"/>
            <a:pathLst>
              <a:path w="3619501" h="3134579">
                <a:moveTo>
                  <a:pt x="904875" y="3134578"/>
                </a:moveTo>
                <a:lnTo>
                  <a:pt x="2714625" y="3134578"/>
                </a:lnTo>
                <a:lnTo>
                  <a:pt x="3619500" y="1567289"/>
                </a:lnTo>
                <a:lnTo>
                  <a:pt x="2714625" y="0"/>
                </a:lnTo>
                <a:lnTo>
                  <a:pt x="904875" y="0"/>
                </a:lnTo>
                <a:lnTo>
                  <a:pt x="0" y="1567289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  <a:effectLst>
            <a:outerShdw blurRad="317500" dist="190500" dir="2700000" algn="tl" rotWithShape="0">
              <a:schemeClr val="accent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54" name="任意多边形: 形状 53"/>
          <p:cNvSpPr/>
          <p:nvPr>
            <p:custDataLst>
              <p:tags r:id="rId8"/>
            </p:custDataLst>
          </p:nvPr>
        </p:nvSpPr>
        <p:spPr>
          <a:xfrm>
            <a:off x="3486468" y="2813368"/>
            <a:ext cx="1936069" cy="1167031"/>
          </a:xfrm>
          <a:custGeom>
            <a:avLst/>
            <a:gdLst>
              <a:gd name="connsiteX0" fmla="*/ 728609 w 2586977"/>
              <a:gd name="connsiteY0" fmla="*/ 0 h 2240387"/>
              <a:gd name="connsiteX1" fmla="*/ 1940233 w 2586977"/>
              <a:gd name="connsiteY1" fmla="*/ 0 h 2240387"/>
              <a:gd name="connsiteX2" fmla="*/ 2586977 w 2586977"/>
              <a:gd name="connsiteY2" fmla="*/ 1120194 h 2240387"/>
              <a:gd name="connsiteX3" fmla="*/ 1940233 w 2586977"/>
              <a:gd name="connsiteY3" fmla="*/ 2240387 h 2240387"/>
              <a:gd name="connsiteX4" fmla="*/ 646744 w 2586977"/>
              <a:gd name="connsiteY4" fmla="*/ 2240387 h 2240387"/>
              <a:gd name="connsiteX5" fmla="*/ 0 w 2586977"/>
              <a:gd name="connsiteY5" fmla="*/ 1120194 h 2240387"/>
              <a:gd name="connsiteX6" fmla="*/ 553757 w 2586977"/>
              <a:gd name="connsiteY6" fmla="*/ 161059 h 2240387"/>
              <a:gd name="connsiteX7" fmla="*/ 553757 w 2586977"/>
              <a:gd name="connsiteY7" fmla="*/ 758695 h 2240387"/>
              <a:gd name="connsiteX8" fmla="*/ 728609 w 2586977"/>
              <a:gd name="connsiteY8" fmla="*/ 758695 h 2240387"/>
              <a:gd name="connsiteX0-1" fmla="*/ 728609 w 2586977"/>
              <a:gd name="connsiteY0-2" fmla="*/ 758695 h 2240387"/>
              <a:gd name="connsiteX1-3" fmla="*/ 728609 w 2586977"/>
              <a:gd name="connsiteY1-4" fmla="*/ 0 h 2240387"/>
              <a:gd name="connsiteX2-5" fmla="*/ 1940233 w 2586977"/>
              <a:gd name="connsiteY2-6" fmla="*/ 0 h 2240387"/>
              <a:gd name="connsiteX3-7" fmla="*/ 2586977 w 2586977"/>
              <a:gd name="connsiteY3-8" fmla="*/ 1120194 h 2240387"/>
              <a:gd name="connsiteX4-9" fmla="*/ 1940233 w 2586977"/>
              <a:gd name="connsiteY4-10" fmla="*/ 2240387 h 2240387"/>
              <a:gd name="connsiteX5-11" fmla="*/ 646744 w 2586977"/>
              <a:gd name="connsiteY5-12" fmla="*/ 2240387 h 2240387"/>
              <a:gd name="connsiteX6-13" fmla="*/ 0 w 2586977"/>
              <a:gd name="connsiteY6-14" fmla="*/ 1120194 h 2240387"/>
              <a:gd name="connsiteX7-15" fmla="*/ 553757 w 2586977"/>
              <a:gd name="connsiteY7-16" fmla="*/ 161059 h 2240387"/>
              <a:gd name="connsiteX8-17" fmla="*/ 553757 w 2586977"/>
              <a:gd name="connsiteY8-18" fmla="*/ 758695 h 2240387"/>
              <a:gd name="connsiteX9" fmla="*/ 820049 w 2586977"/>
              <a:gd name="connsiteY9" fmla="*/ 850135 h 2240387"/>
              <a:gd name="connsiteX0-19" fmla="*/ 728609 w 2586977"/>
              <a:gd name="connsiteY0-20" fmla="*/ 758695 h 2240387"/>
              <a:gd name="connsiteX1-21" fmla="*/ 728609 w 2586977"/>
              <a:gd name="connsiteY1-22" fmla="*/ 0 h 2240387"/>
              <a:gd name="connsiteX2-23" fmla="*/ 1940233 w 2586977"/>
              <a:gd name="connsiteY2-24" fmla="*/ 0 h 2240387"/>
              <a:gd name="connsiteX3-25" fmla="*/ 2586977 w 2586977"/>
              <a:gd name="connsiteY3-26" fmla="*/ 1120194 h 2240387"/>
              <a:gd name="connsiteX4-27" fmla="*/ 1940233 w 2586977"/>
              <a:gd name="connsiteY4-28" fmla="*/ 2240387 h 2240387"/>
              <a:gd name="connsiteX5-29" fmla="*/ 646744 w 2586977"/>
              <a:gd name="connsiteY5-30" fmla="*/ 2240387 h 2240387"/>
              <a:gd name="connsiteX6-31" fmla="*/ 0 w 2586977"/>
              <a:gd name="connsiteY6-32" fmla="*/ 1120194 h 2240387"/>
              <a:gd name="connsiteX7-33" fmla="*/ 553757 w 2586977"/>
              <a:gd name="connsiteY7-34" fmla="*/ 161059 h 2240387"/>
              <a:gd name="connsiteX8-35" fmla="*/ 553757 w 2586977"/>
              <a:gd name="connsiteY8-36" fmla="*/ 758695 h 2240387"/>
              <a:gd name="connsiteX0-37" fmla="*/ 728609 w 2586977"/>
              <a:gd name="connsiteY0-38" fmla="*/ 0 h 2240387"/>
              <a:gd name="connsiteX1-39" fmla="*/ 1940233 w 2586977"/>
              <a:gd name="connsiteY1-40" fmla="*/ 0 h 2240387"/>
              <a:gd name="connsiteX2-41" fmla="*/ 2586977 w 2586977"/>
              <a:gd name="connsiteY2-42" fmla="*/ 1120194 h 2240387"/>
              <a:gd name="connsiteX3-43" fmla="*/ 1940233 w 2586977"/>
              <a:gd name="connsiteY3-44" fmla="*/ 2240387 h 2240387"/>
              <a:gd name="connsiteX4-45" fmla="*/ 646744 w 2586977"/>
              <a:gd name="connsiteY4-46" fmla="*/ 2240387 h 2240387"/>
              <a:gd name="connsiteX5-47" fmla="*/ 0 w 2586977"/>
              <a:gd name="connsiteY5-48" fmla="*/ 1120194 h 2240387"/>
              <a:gd name="connsiteX6-49" fmla="*/ 553757 w 2586977"/>
              <a:gd name="connsiteY6-50" fmla="*/ 161059 h 2240387"/>
              <a:gd name="connsiteX7-51" fmla="*/ 553757 w 2586977"/>
              <a:gd name="connsiteY7-52" fmla="*/ 758695 h 2240387"/>
              <a:gd name="connsiteX0-53" fmla="*/ 728609 w 2586977"/>
              <a:gd name="connsiteY0-54" fmla="*/ 0 h 2240387"/>
              <a:gd name="connsiteX1-55" fmla="*/ 1940233 w 2586977"/>
              <a:gd name="connsiteY1-56" fmla="*/ 0 h 2240387"/>
              <a:gd name="connsiteX2-57" fmla="*/ 2586977 w 2586977"/>
              <a:gd name="connsiteY2-58" fmla="*/ 1120194 h 2240387"/>
              <a:gd name="connsiteX3-59" fmla="*/ 1940233 w 2586977"/>
              <a:gd name="connsiteY3-60" fmla="*/ 2240387 h 2240387"/>
              <a:gd name="connsiteX4-61" fmla="*/ 646744 w 2586977"/>
              <a:gd name="connsiteY4-62" fmla="*/ 2240387 h 2240387"/>
              <a:gd name="connsiteX5-63" fmla="*/ 0 w 2586977"/>
              <a:gd name="connsiteY5-64" fmla="*/ 1120194 h 2240387"/>
              <a:gd name="connsiteX6-65" fmla="*/ 553757 w 2586977"/>
              <a:gd name="connsiteY6-66" fmla="*/ 161059 h 2240387"/>
              <a:gd name="connsiteX0-67" fmla="*/ 728609 w 2586977"/>
              <a:gd name="connsiteY0-68" fmla="*/ 0 h 2240387"/>
              <a:gd name="connsiteX1-69" fmla="*/ 1940233 w 2586977"/>
              <a:gd name="connsiteY1-70" fmla="*/ 0 h 2240387"/>
              <a:gd name="connsiteX2-71" fmla="*/ 2586977 w 2586977"/>
              <a:gd name="connsiteY2-72" fmla="*/ 1120194 h 2240387"/>
              <a:gd name="connsiteX3-73" fmla="*/ 1940233 w 2586977"/>
              <a:gd name="connsiteY3-74" fmla="*/ 2240387 h 2240387"/>
              <a:gd name="connsiteX4-75" fmla="*/ 646744 w 2586977"/>
              <a:gd name="connsiteY4-76" fmla="*/ 2240387 h 2240387"/>
              <a:gd name="connsiteX5-77" fmla="*/ 0 w 2586977"/>
              <a:gd name="connsiteY5-78" fmla="*/ 1120194 h 2240387"/>
              <a:gd name="connsiteX0-79" fmla="*/ 81865 w 1940233"/>
              <a:gd name="connsiteY0-80" fmla="*/ 0 h 2240387"/>
              <a:gd name="connsiteX1-81" fmla="*/ 1293489 w 1940233"/>
              <a:gd name="connsiteY1-82" fmla="*/ 0 h 2240387"/>
              <a:gd name="connsiteX2-83" fmla="*/ 1940233 w 1940233"/>
              <a:gd name="connsiteY2-84" fmla="*/ 1120194 h 2240387"/>
              <a:gd name="connsiteX3-85" fmla="*/ 1293489 w 1940233"/>
              <a:gd name="connsiteY3-86" fmla="*/ 2240387 h 2240387"/>
              <a:gd name="connsiteX4-87" fmla="*/ 0 w 1940233"/>
              <a:gd name="connsiteY4-88" fmla="*/ 2240387 h 2240387"/>
              <a:gd name="connsiteX0-89" fmla="*/ 0 w 1858368"/>
              <a:gd name="connsiteY0-90" fmla="*/ 0 h 2240387"/>
              <a:gd name="connsiteX1-91" fmla="*/ 1211624 w 1858368"/>
              <a:gd name="connsiteY1-92" fmla="*/ 0 h 2240387"/>
              <a:gd name="connsiteX2-93" fmla="*/ 1858368 w 1858368"/>
              <a:gd name="connsiteY2-94" fmla="*/ 1120194 h 2240387"/>
              <a:gd name="connsiteX3-95" fmla="*/ 1211624 w 1858368"/>
              <a:gd name="connsiteY3-96" fmla="*/ 2240387 h 2240387"/>
              <a:gd name="connsiteX0-97" fmla="*/ 0 w 1858368"/>
              <a:gd name="connsiteY0-98" fmla="*/ 0 h 1120194"/>
              <a:gd name="connsiteX1-99" fmla="*/ 1211624 w 1858368"/>
              <a:gd name="connsiteY1-100" fmla="*/ 0 h 1120194"/>
              <a:gd name="connsiteX2-101" fmla="*/ 1858368 w 1858368"/>
              <a:gd name="connsiteY2-102" fmla="*/ 1120194 h 11201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858368" h="1120194">
                <a:moveTo>
                  <a:pt x="0" y="0"/>
                </a:moveTo>
                <a:lnTo>
                  <a:pt x="1211624" y="0"/>
                </a:lnTo>
                <a:lnTo>
                  <a:pt x="1858368" y="1120194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任意多边形: 形状 54"/>
          <p:cNvSpPr/>
          <p:nvPr>
            <p:custDataLst>
              <p:tags r:id="rId9"/>
            </p:custDataLst>
          </p:nvPr>
        </p:nvSpPr>
        <p:spPr>
          <a:xfrm>
            <a:off x="2727643" y="2981643"/>
            <a:ext cx="2586270" cy="2166268"/>
          </a:xfrm>
          <a:custGeom>
            <a:avLst/>
            <a:gdLst>
              <a:gd name="connsiteX0" fmla="*/ 728609 w 2586977"/>
              <a:gd name="connsiteY0" fmla="*/ 0 h 2240387"/>
              <a:gd name="connsiteX1" fmla="*/ 1940233 w 2586977"/>
              <a:gd name="connsiteY1" fmla="*/ 0 h 2240387"/>
              <a:gd name="connsiteX2" fmla="*/ 2586977 w 2586977"/>
              <a:gd name="connsiteY2" fmla="*/ 1120194 h 2240387"/>
              <a:gd name="connsiteX3" fmla="*/ 1940233 w 2586977"/>
              <a:gd name="connsiteY3" fmla="*/ 2240387 h 2240387"/>
              <a:gd name="connsiteX4" fmla="*/ 646744 w 2586977"/>
              <a:gd name="connsiteY4" fmla="*/ 2240387 h 2240387"/>
              <a:gd name="connsiteX5" fmla="*/ 0 w 2586977"/>
              <a:gd name="connsiteY5" fmla="*/ 1120194 h 2240387"/>
              <a:gd name="connsiteX6" fmla="*/ 553757 w 2586977"/>
              <a:gd name="connsiteY6" fmla="*/ 161059 h 2240387"/>
              <a:gd name="connsiteX7" fmla="*/ 553757 w 2586977"/>
              <a:gd name="connsiteY7" fmla="*/ 758695 h 2240387"/>
              <a:gd name="connsiteX8" fmla="*/ 728609 w 2586977"/>
              <a:gd name="connsiteY8" fmla="*/ 758695 h 2240387"/>
              <a:gd name="connsiteX0-1" fmla="*/ 728609 w 2586977"/>
              <a:gd name="connsiteY0-2" fmla="*/ 758695 h 2240387"/>
              <a:gd name="connsiteX1-3" fmla="*/ 728609 w 2586977"/>
              <a:gd name="connsiteY1-4" fmla="*/ 0 h 2240387"/>
              <a:gd name="connsiteX2-5" fmla="*/ 1940233 w 2586977"/>
              <a:gd name="connsiteY2-6" fmla="*/ 0 h 2240387"/>
              <a:gd name="connsiteX3-7" fmla="*/ 2586977 w 2586977"/>
              <a:gd name="connsiteY3-8" fmla="*/ 1120194 h 2240387"/>
              <a:gd name="connsiteX4-9" fmla="*/ 1940233 w 2586977"/>
              <a:gd name="connsiteY4-10" fmla="*/ 2240387 h 2240387"/>
              <a:gd name="connsiteX5-11" fmla="*/ 646744 w 2586977"/>
              <a:gd name="connsiteY5-12" fmla="*/ 2240387 h 2240387"/>
              <a:gd name="connsiteX6-13" fmla="*/ 0 w 2586977"/>
              <a:gd name="connsiteY6-14" fmla="*/ 1120194 h 2240387"/>
              <a:gd name="connsiteX7-15" fmla="*/ 553757 w 2586977"/>
              <a:gd name="connsiteY7-16" fmla="*/ 161059 h 2240387"/>
              <a:gd name="connsiteX8-17" fmla="*/ 553757 w 2586977"/>
              <a:gd name="connsiteY8-18" fmla="*/ 758695 h 2240387"/>
              <a:gd name="connsiteX9" fmla="*/ 820049 w 2586977"/>
              <a:gd name="connsiteY9" fmla="*/ 850135 h 2240387"/>
              <a:gd name="connsiteX0-19" fmla="*/ 728609 w 2586977"/>
              <a:gd name="connsiteY0-20" fmla="*/ 758695 h 2240387"/>
              <a:gd name="connsiteX1-21" fmla="*/ 728609 w 2586977"/>
              <a:gd name="connsiteY1-22" fmla="*/ 0 h 2240387"/>
              <a:gd name="connsiteX2-23" fmla="*/ 1940233 w 2586977"/>
              <a:gd name="connsiteY2-24" fmla="*/ 0 h 2240387"/>
              <a:gd name="connsiteX3-25" fmla="*/ 2586977 w 2586977"/>
              <a:gd name="connsiteY3-26" fmla="*/ 1120194 h 2240387"/>
              <a:gd name="connsiteX4-27" fmla="*/ 1940233 w 2586977"/>
              <a:gd name="connsiteY4-28" fmla="*/ 2240387 h 2240387"/>
              <a:gd name="connsiteX5-29" fmla="*/ 646744 w 2586977"/>
              <a:gd name="connsiteY5-30" fmla="*/ 2240387 h 2240387"/>
              <a:gd name="connsiteX6-31" fmla="*/ 0 w 2586977"/>
              <a:gd name="connsiteY6-32" fmla="*/ 1120194 h 2240387"/>
              <a:gd name="connsiteX7-33" fmla="*/ 553757 w 2586977"/>
              <a:gd name="connsiteY7-34" fmla="*/ 161059 h 2240387"/>
              <a:gd name="connsiteX8-35" fmla="*/ 553757 w 2586977"/>
              <a:gd name="connsiteY8-36" fmla="*/ 758695 h 2240387"/>
              <a:gd name="connsiteX0-37" fmla="*/ 728609 w 2586977"/>
              <a:gd name="connsiteY0-38" fmla="*/ 0 h 2240387"/>
              <a:gd name="connsiteX1-39" fmla="*/ 1940233 w 2586977"/>
              <a:gd name="connsiteY1-40" fmla="*/ 0 h 2240387"/>
              <a:gd name="connsiteX2-41" fmla="*/ 2586977 w 2586977"/>
              <a:gd name="connsiteY2-42" fmla="*/ 1120194 h 2240387"/>
              <a:gd name="connsiteX3-43" fmla="*/ 1940233 w 2586977"/>
              <a:gd name="connsiteY3-44" fmla="*/ 2240387 h 2240387"/>
              <a:gd name="connsiteX4-45" fmla="*/ 646744 w 2586977"/>
              <a:gd name="connsiteY4-46" fmla="*/ 2240387 h 2240387"/>
              <a:gd name="connsiteX5-47" fmla="*/ 0 w 2586977"/>
              <a:gd name="connsiteY5-48" fmla="*/ 1120194 h 2240387"/>
              <a:gd name="connsiteX6-49" fmla="*/ 553757 w 2586977"/>
              <a:gd name="connsiteY6-50" fmla="*/ 161059 h 2240387"/>
              <a:gd name="connsiteX7-51" fmla="*/ 553757 w 2586977"/>
              <a:gd name="connsiteY7-52" fmla="*/ 758695 h 2240387"/>
              <a:gd name="connsiteX0-53" fmla="*/ 728609 w 2586977"/>
              <a:gd name="connsiteY0-54" fmla="*/ 0 h 2240387"/>
              <a:gd name="connsiteX1-55" fmla="*/ 1940233 w 2586977"/>
              <a:gd name="connsiteY1-56" fmla="*/ 0 h 2240387"/>
              <a:gd name="connsiteX2-57" fmla="*/ 2586977 w 2586977"/>
              <a:gd name="connsiteY2-58" fmla="*/ 1120194 h 2240387"/>
              <a:gd name="connsiteX3-59" fmla="*/ 1940233 w 2586977"/>
              <a:gd name="connsiteY3-60" fmla="*/ 2240387 h 2240387"/>
              <a:gd name="connsiteX4-61" fmla="*/ 646744 w 2586977"/>
              <a:gd name="connsiteY4-62" fmla="*/ 2240387 h 2240387"/>
              <a:gd name="connsiteX5-63" fmla="*/ 0 w 2586977"/>
              <a:gd name="connsiteY5-64" fmla="*/ 1120194 h 2240387"/>
              <a:gd name="connsiteX6-65" fmla="*/ 553757 w 2586977"/>
              <a:gd name="connsiteY6-66" fmla="*/ 161059 h 2240387"/>
              <a:gd name="connsiteX0-67" fmla="*/ 1940233 w 2586977"/>
              <a:gd name="connsiteY0-68" fmla="*/ 0 h 2240387"/>
              <a:gd name="connsiteX1-69" fmla="*/ 2586977 w 2586977"/>
              <a:gd name="connsiteY1-70" fmla="*/ 1120194 h 2240387"/>
              <a:gd name="connsiteX2-71" fmla="*/ 1940233 w 2586977"/>
              <a:gd name="connsiteY2-72" fmla="*/ 2240387 h 2240387"/>
              <a:gd name="connsiteX3-73" fmla="*/ 646744 w 2586977"/>
              <a:gd name="connsiteY3-74" fmla="*/ 2240387 h 2240387"/>
              <a:gd name="connsiteX4-75" fmla="*/ 0 w 2586977"/>
              <a:gd name="connsiteY4-76" fmla="*/ 1120194 h 2240387"/>
              <a:gd name="connsiteX5-77" fmla="*/ 553757 w 2586977"/>
              <a:gd name="connsiteY5-78" fmla="*/ 161059 h 2240387"/>
              <a:gd name="connsiteX0-79" fmla="*/ 2586977 w 2586977"/>
              <a:gd name="connsiteY0-80" fmla="*/ 959135 h 2079328"/>
              <a:gd name="connsiteX1-81" fmla="*/ 1940233 w 2586977"/>
              <a:gd name="connsiteY1-82" fmla="*/ 2079328 h 2079328"/>
              <a:gd name="connsiteX2-83" fmla="*/ 646744 w 2586977"/>
              <a:gd name="connsiteY2-84" fmla="*/ 2079328 h 2079328"/>
              <a:gd name="connsiteX3-85" fmla="*/ 0 w 2586977"/>
              <a:gd name="connsiteY3-86" fmla="*/ 959135 h 2079328"/>
              <a:gd name="connsiteX4-87" fmla="*/ 553757 w 2586977"/>
              <a:gd name="connsiteY4-88" fmla="*/ 0 h 2079328"/>
              <a:gd name="connsiteX0-89" fmla="*/ 2482474 w 2482474"/>
              <a:gd name="connsiteY0-90" fmla="*/ 1134551 h 2079328"/>
              <a:gd name="connsiteX1-91" fmla="*/ 1940233 w 2482474"/>
              <a:gd name="connsiteY1-92" fmla="*/ 2079328 h 2079328"/>
              <a:gd name="connsiteX2-93" fmla="*/ 646744 w 2482474"/>
              <a:gd name="connsiteY2-94" fmla="*/ 2079328 h 2079328"/>
              <a:gd name="connsiteX3-95" fmla="*/ 0 w 2482474"/>
              <a:gd name="connsiteY3-96" fmla="*/ 959135 h 2079328"/>
              <a:gd name="connsiteX4-97" fmla="*/ 553757 w 2482474"/>
              <a:gd name="connsiteY4-98" fmla="*/ 0 h 20793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482474" h="2079328">
                <a:moveTo>
                  <a:pt x="2482474" y="1134551"/>
                </a:moveTo>
                <a:lnTo>
                  <a:pt x="1940233" y="2079328"/>
                </a:lnTo>
                <a:lnTo>
                  <a:pt x="646744" y="2079328"/>
                </a:lnTo>
                <a:lnTo>
                  <a:pt x="0" y="959135"/>
                </a:lnTo>
                <a:lnTo>
                  <a:pt x="553757" y="0"/>
                </a:lnTo>
              </a:path>
            </a:pathLst>
          </a:custGeom>
          <a:noFill/>
          <a:ln w="25400">
            <a:solidFill>
              <a:schemeClr val="accent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任意多边形: 形状 55"/>
          <p:cNvSpPr/>
          <p:nvPr>
            <p:custDataLst>
              <p:tags r:id="rId10"/>
            </p:custDataLst>
          </p:nvPr>
        </p:nvSpPr>
        <p:spPr>
          <a:xfrm>
            <a:off x="6770053" y="2981643"/>
            <a:ext cx="2586270" cy="2166268"/>
          </a:xfrm>
          <a:custGeom>
            <a:avLst/>
            <a:gdLst>
              <a:gd name="connsiteX0" fmla="*/ 728609 w 2586977"/>
              <a:gd name="connsiteY0" fmla="*/ 0 h 2240387"/>
              <a:gd name="connsiteX1" fmla="*/ 1940233 w 2586977"/>
              <a:gd name="connsiteY1" fmla="*/ 0 h 2240387"/>
              <a:gd name="connsiteX2" fmla="*/ 2586977 w 2586977"/>
              <a:gd name="connsiteY2" fmla="*/ 1120194 h 2240387"/>
              <a:gd name="connsiteX3" fmla="*/ 1940233 w 2586977"/>
              <a:gd name="connsiteY3" fmla="*/ 2240387 h 2240387"/>
              <a:gd name="connsiteX4" fmla="*/ 646744 w 2586977"/>
              <a:gd name="connsiteY4" fmla="*/ 2240387 h 2240387"/>
              <a:gd name="connsiteX5" fmla="*/ 0 w 2586977"/>
              <a:gd name="connsiteY5" fmla="*/ 1120194 h 2240387"/>
              <a:gd name="connsiteX6" fmla="*/ 553757 w 2586977"/>
              <a:gd name="connsiteY6" fmla="*/ 161059 h 2240387"/>
              <a:gd name="connsiteX7" fmla="*/ 553757 w 2586977"/>
              <a:gd name="connsiteY7" fmla="*/ 758695 h 2240387"/>
              <a:gd name="connsiteX8" fmla="*/ 728609 w 2586977"/>
              <a:gd name="connsiteY8" fmla="*/ 758695 h 2240387"/>
              <a:gd name="connsiteX0-1" fmla="*/ 728609 w 2586977"/>
              <a:gd name="connsiteY0-2" fmla="*/ 758695 h 2240387"/>
              <a:gd name="connsiteX1-3" fmla="*/ 728609 w 2586977"/>
              <a:gd name="connsiteY1-4" fmla="*/ 0 h 2240387"/>
              <a:gd name="connsiteX2-5" fmla="*/ 1940233 w 2586977"/>
              <a:gd name="connsiteY2-6" fmla="*/ 0 h 2240387"/>
              <a:gd name="connsiteX3-7" fmla="*/ 2586977 w 2586977"/>
              <a:gd name="connsiteY3-8" fmla="*/ 1120194 h 2240387"/>
              <a:gd name="connsiteX4-9" fmla="*/ 1940233 w 2586977"/>
              <a:gd name="connsiteY4-10" fmla="*/ 2240387 h 2240387"/>
              <a:gd name="connsiteX5-11" fmla="*/ 646744 w 2586977"/>
              <a:gd name="connsiteY5-12" fmla="*/ 2240387 h 2240387"/>
              <a:gd name="connsiteX6-13" fmla="*/ 0 w 2586977"/>
              <a:gd name="connsiteY6-14" fmla="*/ 1120194 h 2240387"/>
              <a:gd name="connsiteX7-15" fmla="*/ 553757 w 2586977"/>
              <a:gd name="connsiteY7-16" fmla="*/ 161059 h 2240387"/>
              <a:gd name="connsiteX8-17" fmla="*/ 553757 w 2586977"/>
              <a:gd name="connsiteY8-18" fmla="*/ 758695 h 2240387"/>
              <a:gd name="connsiteX9" fmla="*/ 820049 w 2586977"/>
              <a:gd name="connsiteY9" fmla="*/ 850135 h 2240387"/>
              <a:gd name="connsiteX0-19" fmla="*/ 728609 w 2586977"/>
              <a:gd name="connsiteY0-20" fmla="*/ 758695 h 2240387"/>
              <a:gd name="connsiteX1-21" fmla="*/ 728609 w 2586977"/>
              <a:gd name="connsiteY1-22" fmla="*/ 0 h 2240387"/>
              <a:gd name="connsiteX2-23" fmla="*/ 1940233 w 2586977"/>
              <a:gd name="connsiteY2-24" fmla="*/ 0 h 2240387"/>
              <a:gd name="connsiteX3-25" fmla="*/ 2586977 w 2586977"/>
              <a:gd name="connsiteY3-26" fmla="*/ 1120194 h 2240387"/>
              <a:gd name="connsiteX4-27" fmla="*/ 1940233 w 2586977"/>
              <a:gd name="connsiteY4-28" fmla="*/ 2240387 h 2240387"/>
              <a:gd name="connsiteX5-29" fmla="*/ 646744 w 2586977"/>
              <a:gd name="connsiteY5-30" fmla="*/ 2240387 h 2240387"/>
              <a:gd name="connsiteX6-31" fmla="*/ 0 w 2586977"/>
              <a:gd name="connsiteY6-32" fmla="*/ 1120194 h 2240387"/>
              <a:gd name="connsiteX7-33" fmla="*/ 553757 w 2586977"/>
              <a:gd name="connsiteY7-34" fmla="*/ 161059 h 2240387"/>
              <a:gd name="connsiteX8-35" fmla="*/ 553757 w 2586977"/>
              <a:gd name="connsiteY8-36" fmla="*/ 758695 h 2240387"/>
              <a:gd name="connsiteX0-37" fmla="*/ 728609 w 2586977"/>
              <a:gd name="connsiteY0-38" fmla="*/ 0 h 2240387"/>
              <a:gd name="connsiteX1-39" fmla="*/ 1940233 w 2586977"/>
              <a:gd name="connsiteY1-40" fmla="*/ 0 h 2240387"/>
              <a:gd name="connsiteX2-41" fmla="*/ 2586977 w 2586977"/>
              <a:gd name="connsiteY2-42" fmla="*/ 1120194 h 2240387"/>
              <a:gd name="connsiteX3-43" fmla="*/ 1940233 w 2586977"/>
              <a:gd name="connsiteY3-44" fmla="*/ 2240387 h 2240387"/>
              <a:gd name="connsiteX4-45" fmla="*/ 646744 w 2586977"/>
              <a:gd name="connsiteY4-46" fmla="*/ 2240387 h 2240387"/>
              <a:gd name="connsiteX5-47" fmla="*/ 0 w 2586977"/>
              <a:gd name="connsiteY5-48" fmla="*/ 1120194 h 2240387"/>
              <a:gd name="connsiteX6-49" fmla="*/ 553757 w 2586977"/>
              <a:gd name="connsiteY6-50" fmla="*/ 161059 h 2240387"/>
              <a:gd name="connsiteX7-51" fmla="*/ 553757 w 2586977"/>
              <a:gd name="connsiteY7-52" fmla="*/ 758695 h 2240387"/>
              <a:gd name="connsiteX0-53" fmla="*/ 728609 w 2586977"/>
              <a:gd name="connsiteY0-54" fmla="*/ 0 h 2240387"/>
              <a:gd name="connsiteX1-55" fmla="*/ 1940233 w 2586977"/>
              <a:gd name="connsiteY1-56" fmla="*/ 0 h 2240387"/>
              <a:gd name="connsiteX2-57" fmla="*/ 2586977 w 2586977"/>
              <a:gd name="connsiteY2-58" fmla="*/ 1120194 h 2240387"/>
              <a:gd name="connsiteX3-59" fmla="*/ 1940233 w 2586977"/>
              <a:gd name="connsiteY3-60" fmla="*/ 2240387 h 2240387"/>
              <a:gd name="connsiteX4-61" fmla="*/ 646744 w 2586977"/>
              <a:gd name="connsiteY4-62" fmla="*/ 2240387 h 2240387"/>
              <a:gd name="connsiteX5-63" fmla="*/ 0 w 2586977"/>
              <a:gd name="connsiteY5-64" fmla="*/ 1120194 h 2240387"/>
              <a:gd name="connsiteX6-65" fmla="*/ 553757 w 2586977"/>
              <a:gd name="connsiteY6-66" fmla="*/ 161059 h 2240387"/>
              <a:gd name="connsiteX0-67" fmla="*/ 1940233 w 2586977"/>
              <a:gd name="connsiteY0-68" fmla="*/ 0 h 2240387"/>
              <a:gd name="connsiteX1-69" fmla="*/ 2586977 w 2586977"/>
              <a:gd name="connsiteY1-70" fmla="*/ 1120194 h 2240387"/>
              <a:gd name="connsiteX2-71" fmla="*/ 1940233 w 2586977"/>
              <a:gd name="connsiteY2-72" fmla="*/ 2240387 h 2240387"/>
              <a:gd name="connsiteX3-73" fmla="*/ 646744 w 2586977"/>
              <a:gd name="connsiteY3-74" fmla="*/ 2240387 h 2240387"/>
              <a:gd name="connsiteX4-75" fmla="*/ 0 w 2586977"/>
              <a:gd name="connsiteY4-76" fmla="*/ 1120194 h 2240387"/>
              <a:gd name="connsiteX5-77" fmla="*/ 553757 w 2586977"/>
              <a:gd name="connsiteY5-78" fmla="*/ 161059 h 2240387"/>
              <a:gd name="connsiteX0-79" fmla="*/ 2586977 w 2586977"/>
              <a:gd name="connsiteY0-80" fmla="*/ 959135 h 2079328"/>
              <a:gd name="connsiteX1-81" fmla="*/ 1940233 w 2586977"/>
              <a:gd name="connsiteY1-82" fmla="*/ 2079328 h 2079328"/>
              <a:gd name="connsiteX2-83" fmla="*/ 646744 w 2586977"/>
              <a:gd name="connsiteY2-84" fmla="*/ 2079328 h 2079328"/>
              <a:gd name="connsiteX3-85" fmla="*/ 0 w 2586977"/>
              <a:gd name="connsiteY3-86" fmla="*/ 959135 h 2079328"/>
              <a:gd name="connsiteX4-87" fmla="*/ 553757 w 2586977"/>
              <a:gd name="connsiteY4-88" fmla="*/ 0 h 2079328"/>
              <a:gd name="connsiteX0-89" fmla="*/ 2482474 w 2482474"/>
              <a:gd name="connsiteY0-90" fmla="*/ 1134551 h 2079328"/>
              <a:gd name="connsiteX1-91" fmla="*/ 1940233 w 2482474"/>
              <a:gd name="connsiteY1-92" fmla="*/ 2079328 h 2079328"/>
              <a:gd name="connsiteX2-93" fmla="*/ 646744 w 2482474"/>
              <a:gd name="connsiteY2-94" fmla="*/ 2079328 h 2079328"/>
              <a:gd name="connsiteX3-95" fmla="*/ 0 w 2482474"/>
              <a:gd name="connsiteY3-96" fmla="*/ 959135 h 2079328"/>
              <a:gd name="connsiteX4-97" fmla="*/ 553757 w 2482474"/>
              <a:gd name="connsiteY4-98" fmla="*/ 0 h 20793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482474" h="2079328">
                <a:moveTo>
                  <a:pt x="2482474" y="1134551"/>
                </a:moveTo>
                <a:lnTo>
                  <a:pt x="1940233" y="2079328"/>
                </a:lnTo>
                <a:lnTo>
                  <a:pt x="646744" y="2079328"/>
                </a:lnTo>
                <a:lnTo>
                  <a:pt x="0" y="959135"/>
                </a:lnTo>
                <a:lnTo>
                  <a:pt x="553757" y="0"/>
                </a:lnTo>
              </a:path>
            </a:pathLst>
          </a:custGeom>
          <a:noFill/>
          <a:ln w="25400">
            <a:solidFill>
              <a:schemeClr val="accent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任意多边形: 形状 56"/>
          <p:cNvSpPr/>
          <p:nvPr>
            <p:custDataLst>
              <p:tags r:id="rId11"/>
            </p:custDataLst>
          </p:nvPr>
        </p:nvSpPr>
        <p:spPr>
          <a:xfrm>
            <a:off x="7528878" y="2813368"/>
            <a:ext cx="1936069" cy="1167031"/>
          </a:xfrm>
          <a:custGeom>
            <a:avLst/>
            <a:gdLst>
              <a:gd name="connsiteX0" fmla="*/ 728609 w 2586977"/>
              <a:gd name="connsiteY0" fmla="*/ 0 h 2240387"/>
              <a:gd name="connsiteX1" fmla="*/ 1940233 w 2586977"/>
              <a:gd name="connsiteY1" fmla="*/ 0 h 2240387"/>
              <a:gd name="connsiteX2" fmla="*/ 2586977 w 2586977"/>
              <a:gd name="connsiteY2" fmla="*/ 1120194 h 2240387"/>
              <a:gd name="connsiteX3" fmla="*/ 1940233 w 2586977"/>
              <a:gd name="connsiteY3" fmla="*/ 2240387 h 2240387"/>
              <a:gd name="connsiteX4" fmla="*/ 646744 w 2586977"/>
              <a:gd name="connsiteY4" fmla="*/ 2240387 h 2240387"/>
              <a:gd name="connsiteX5" fmla="*/ 0 w 2586977"/>
              <a:gd name="connsiteY5" fmla="*/ 1120194 h 2240387"/>
              <a:gd name="connsiteX6" fmla="*/ 553757 w 2586977"/>
              <a:gd name="connsiteY6" fmla="*/ 161059 h 2240387"/>
              <a:gd name="connsiteX7" fmla="*/ 553757 w 2586977"/>
              <a:gd name="connsiteY7" fmla="*/ 758695 h 2240387"/>
              <a:gd name="connsiteX8" fmla="*/ 728609 w 2586977"/>
              <a:gd name="connsiteY8" fmla="*/ 758695 h 2240387"/>
              <a:gd name="connsiteX0-1" fmla="*/ 728609 w 2586977"/>
              <a:gd name="connsiteY0-2" fmla="*/ 758695 h 2240387"/>
              <a:gd name="connsiteX1-3" fmla="*/ 728609 w 2586977"/>
              <a:gd name="connsiteY1-4" fmla="*/ 0 h 2240387"/>
              <a:gd name="connsiteX2-5" fmla="*/ 1940233 w 2586977"/>
              <a:gd name="connsiteY2-6" fmla="*/ 0 h 2240387"/>
              <a:gd name="connsiteX3-7" fmla="*/ 2586977 w 2586977"/>
              <a:gd name="connsiteY3-8" fmla="*/ 1120194 h 2240387"/>
              <a:gd name="connsiteX4-9" fmla="*/ 1940233 w 2586977"/>
              <a:gd name="connsiteY4-10" fmla="*/ 2240387 h 2240387"/>
              <a:gd name="connsiteX5-11" fmla="*/ 646744 w 2586977"/>
              <a:gd name="connsiteY5-12" fmla="*/ 2240387 h 2240387"/>
              <a:gd name="connsiteX6-13" fmla="*/ 0 w 2586977"/>
              <a:gd name="connsiteY6-14" fmla="*/ 1120194 h 2240387"/>
              <a:gd name="connsiteX7-15" fmla="*/ 553757 w 2586977"/>
              <a:gd name="connsiteY7-16" fmla="*/ 161059 h 2240387"/>
              <a:gd name="connsiteX8-17" fmla="*/ 553757 w 2586977"/>
              <a:gd name="connsiteY8-18" fmla="*/ 758695 h 2240387"/>
              <a:gd name="connsiteX9" fmla="*/ 820049 w 2586977"/>
              <a:gd name="connsiteY9" fmla="*/ 850135 h 2240387"/>
              <a:gd name="connsiteX0-19" fmla="*/ 728609 w 2586977"/>
              <a:gd name="connsiteY0-20" fmla="*/ 758695 h 2240387"/>
              <a:gd name="connsiteX1-21" fmla="*/ 728609 w 2586977"/>
              <a:gd name="connsiteY1-22" fmla="*/ 0 h 2240387"/>
              <a:gd name="connsiteX2-23" fmla="*/ 1940233 w 2586977"/>
              <a:gd name="connsiteY2-24" fmla="*/ 0 h 2240387"/>
              <a:gd name="connsiteX3-25" fmla="*/ 2586977 w 2586977"/>
              <a:gd name="connsiteY3-26" fmla="*/ 1120194 h 2240387"/>
              <a:gd name="connsiteX4-27" fmla="*/ 1940233 w 2586977"/>
              <a:gd name="connsiteY4-28" fmla="*/ 2240387 h 2240387"/>
              <a:gd name="connsiteX5-29" fmla="*/ 646744 w 2586977"/>
              <a:gd name="connsiteY5-30" fmla="*/ 2240387 h 2240387"/>
              <a:gd name="connsiteX6-31" fmla="*/ 0 w 2586977"/>
              <a:gd name="connsiteY6-32" fmla="*/ 1120194 h 2240387"/>
              <a:gd name="connsiteX7-33" fmla="*/ 553757 w 2586977"/>
              <a:gd name="connsiteY7-34" fmla="*/ 161059 h 2240387"/>
              <a:gd name="connsiteX8-35" fmla="*/ 553757 w 2586977"/>
              <a:gd name="connsiteY8-36" fmla="*/ 758695 h 2240387"/>
              <a:gd name="connsiteX0-37" fmla="*/ 728609 w 2586977"/>
              <a:gd name="connsiteY0-38" fmla="*/ 0 h 2240387"/>
              <a:gd name="connsiteX1-39" fmla="*/ 1940233 w 2586977"/>
              <a:gd name="connsiteY1-40" fmla="*/ 0 h 2240387"/>
              <a:gd name="connsiteX2-41" fmla="*/ 2586977 w 2586977"/>
              <a:gd name="connsiteY2-42" fmla="*/ 1120194 h 2240387"/>
              <a:gd name="connsiteX3-43" fmla="*/ 1940233 w 2586977"/>
              <a:gd name="connsiteY3-44" fmla="*/ 2240387 h 2240387"/>
              <a:gd name="connsiteX4-45" fmla="*/ 646744 w 2586977"/>
              <a:gd name="connsiteY4-46" fmla="*/ 2240387 h 2240387"/>
              <a:gd name="connsiteX5-47" fmla="*/ 0 w 2586977"/>
              <a:gd name="connsiteY5-48" fmla="*/ 1120194 h 2240387"/>
              <a:gd name="connsiteX6-49" fmla="*/ 553757 w 2586977"/>
              <a:gd name="connsiteY6-50" fmla="*/ 161059 h 2240387"/>
              <a:gd name="connsiteX7-51" fmla="*/ 553757 w 2586977"/>
              <a:gd name="connsiteY7-52" fmla="*/ 758695 h 2240387"/>
              <a:gd name="connsiteX0-53" fmla="*/ 728609 w 2586977"/>
              <a:gd name="connsiteY0-54" fmla="*/ 0 h 2240387"/>
              <a:gd name="connsiteX1-55" fmla="*/ 1940233 w 2586977"/>
              <a:gd name="connsiteY1-56" fmla="*/ 0 h 2240387"/>
              <a:gd name="connsiteX2-57" fmla="*/ 2586977 w 2586977"/>
              <a:gd name="connsiteY2-58" fmla="*/ 1120194 h 2240387"/>
              <a:gd name="connsiteX3-59" fmla="*/ 1940233 w 2586977"/>
              <a:gd name="connsiteY3-60" fmla="*/ 2240387 h 2240387"/>
              <a:gd name="connsiteX4-61" fmla="*/ 646744 w 2586977"/>
              <a:gd name="connsiteY4-62" fmla="*/ 2240387 h 2240387"/>
              <a:gd name="connsiteX5-63" fmla="*/ 0 w 2586977"/>
              <a:gd name="connsiteY5-64" fmla="*/ 1120194 h 2240387"/>
              <a:gd name="connsiteX6-65" fmla="*/ 553757 w 2586977"/>
              <a:gd name="connsiteY6-66" fmla="*/ 161059 h 2240387"/>
              <a:gd name="connsiteX0-67" fmla="*/ 728609 w 2586977"/>
              <a:gd name="connsiteY0-68" fmla="*/ 0 h 2240387"/>
              <a:gd name="connsiteX1-69" fmla="*/ 1940233 w 2586977"/>
              <a:gd name="connsiteY1-70" fmla="*/ 0 h 2240387"/>
              <a:gd name="connsiteX2-71" fmla="*/ 2586977 w 2586977"/>
              <a:gd name="connsiteY2-72" fmla="*/ 1120194 h 2240387"/>
              <a:gd name="connsiteX3-73" fmla="*/ 1940233 w 2586977"/>
              <a:gd name="connsiteY3-74" fmla="*/ 2240387 h 2240387"/>
              <a:gd name="connsiteX4-75" fmla="*/ 646744 w 2586977"/>
              <a:gd name="connsiteY4-76" fmla="*/ 2240387 h 2240387"/>
              <a:gd name="connsiteX5-77" fmla="*/ 0 w 2586977"/>
              <a:gd name="connsiteY5-78" fmla="*/ 1120194 h 2240387"/>
              <a:gd name="connsiteX0-79" fmla="*/ 81865 w 1940233"/>
              <a:gd name="connsiteY0-80" fmla="*/ 0 h 2240387"/>
              <a:gd name="connsiteX1-81" fmla="*/ 1293489 w 1940233"/>
              <a:gd name="connsiteY1-82" fmla="*/ 0 h 2240387"/>
              <a:gd name="connsiteX2-83" fmla="*/ 1940233 w 1940233"/>
              <a:gd name="connsiteY2-84" fmla="*/ 1120194 h 2240387"/>
              <a:gd name="connsiteX3-85" fmla="*/ 1293489 w 1940233"/>
              <a:gd name="connsiteY3-86" fmla="*/ 2240387 h 2240387"/>
              <a:gd name="connsiteX4-87" fmla="*/ 0 w 1940233"/>
              <a:gd name="connsiteY4-88" fmla="*/ 2240387 h 2240387"/>
              <a:gd name="connsiteX0-89" fmla="*/ 0 w 1858368"/>
              <a:gd name="connsiteY0-90" fmla="*/ 0 h 2240387"/>
              <a:gd name="connsiteX1-91" fmla="*/ 1211624 w 1858368"/>
              <a:gd name="connsiteY1-92" fmla="*/ 0 h 2240387"/>
              <a:gd name="connsiteX2-93" fmla="*/ 1858368 w 1858368"/>
              <a:gd name="connsiteY2-94" fmla="*/ 1120194 h 2240387"/>
              <a:gd name="connsiteX3-95" fmla="*/ 1211624 w 1858368"/>
              <a:gd name="connsiteY3-96" fmla="*/ 2240387 h 2240387"/>
              <a:gd name="connsiteX0-97" fmla="*/ 0 w 1858368"/>
              <a:gd name="connsiteY0-98" fmla="*/ 0 h 1120194"/>
              <a:gd name="connsiteX1-99" fmla="*/ 1211624 w 1858368"/>
              <a:gd name="connsiteY1-100" fmla="*/ 0 h 1120194"/>
              <a:gd name="connsiteX2-101" fmla="*/ 1858368 w 1858368"/>
              <a:gd name="connsiteY2-102" fmla="*/ 1120194 h 11201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858368" h="1120194">
                <a:moveTo>
                  <a:pt x="0" y="0"/>
                </a:moveTo>
                <a:lnTo>
                  <a:pt x="1211624" y="0"/>
                </a:lnTo>
                <a:lnTo>
                  <a:pt x="1858368" y="1120194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矩形 57"/>
          <p:cNvSpPr/>
          <p:nvPr>
            <p:custDataLst>
              <p:tags r:id="rId12"/>
            </p:custDataLst>
          </p:nvPr>
        </p:nvSpPr>
        <p:spPr>
          <a:xfrm>
            <a:off x="1153478" y="4209733"/>
            <a:ext cx="1742744" cy="12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rmAutofit/>
          </a:bodyPr>
          <a:p>
            <a:pPr marL="0" indent="0" algn="ctr">
              <a:lnSpc>
                <a:spcPct val="130000"/>
              </a:lnSpc>
              <a:buNone/>
            </a:pPr>
            <a:r>
              <a:rPr lang="en-US" alt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D-ID</a:t>
            </a:r>
            <a:endParaRPr lang="en-US" alt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2" name="矩形 61"/>
          <p:cNvSpPr/>
          <p:nvPr>
            <p:custDataLst>
              <p:tags r:id="rId13"/>
            </p:custDataLst>
          </p:nvPr>
        </p:nvSpPr>
        <p:spPr>
          <a:xfrm>
            <a:off x="4893945" y="4374515"/>
            <a:ext cx="2337435" cy="1259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p>
            <a:pPr marL="0" indent="0" algn="ctr">
              <a:lnSpc>
                <a:spcPct val="130000"/>
              </a:lnSpc>
              <a:buNone/>
            </a:pPr>
            <a:r>
              <a:rPr 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Upscale.pro </a:t>
            </a:r>
            <a:endParaRPr 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3" name="矩形 62"/>
          <p:cNvSpPr/>
          <p:nvPr>
            <p:custDataLst>
              <p:tags r:id="rId14"/>
            </p:custDataLst>
          </p:nvPr>
        </p:nvSpPr>
        <p:spPr>
          <a:xfrm>
            <a:off x="7257733" y="1417638"/>
            <a:ext cx="1742744" cy="12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normAutofit/>
          </a:bodyPr>
          <a:p>
            <a:pPr marL="0" indent="0" algn="ctr">
              <a:lnSpc>
                <a:spcPct val="130000"/>
              </a:lnSpc>
              <a:buNone/>
            </a:pPr>
            <a:r>
              <a:rPr lang="en-US" alt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SUNO</a:t>
            </a:r>
            <a:endParaRPr lang="en-US" alt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4" name="矩形 63"/>
          <p:cNvSpPr/>
          <p:nvPr>
            <p:custDataLst>
              <p:tags r:id="rId15"/>
            </p:custDataLst>
          </p:nvPr>
        </p:nvSpPr>
        <p:spPr>
          <a:xfrm>
            <a:off x="3200718" y="1016953"/>
            <a:ext cx="1742744" cy="12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normAutofit/>
          </a:bodyPr>
          <a:p>
            <a:pPr marL="0" indent="0" algn="ctr">
              <a:lnSpc>
                <a:spcPct val="130000"/>
              </a:lnSpc>
              <a:buNone/>
            </a:pPr>
            <a:r>
              <a:rPr 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ChatGPT</a:t>
            </a:r>
            <a:endParaRPr 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任意多边形: 形状 4"/>
          <p:cNvSpPr/>
          <p:nvPr>
            <p:custDataLst>
              <p:tags r:id="rId16"/>
            </p:custDataLst>
          </p:nvPr>
        </p:nvSpPr>
        <p:spPr>
          <a:xfrm>
            <a:off x="9931083" y="2586038"/>
            <a:ext cx="451490" cy="433876"/>
          </a:xfrm>
          <a:custGeom>
            <a:avLst/>
            <a:gdLst>
              <a:gd name="connsiteX0" fmla="*/ 425297 w 451490"/>
              <a:gd name="connsiteY0" fmla="*/ 115 h 433876"/>
              <a:gd name="connsiteX1" fmla="*/ 26393 w 451490"/>
              <a:gd name="connsiteY1" fmla="*/ 115 h 433876"/>
              <a:gd name="connsiteX2" fmla="*/ 115 w 451490"/>
              <a:gd name="connsiteY2" fmla="*/ 25403 h 433876"/>
              <a:gd name="connsiteX3" fmla="*/ 115 w 451490"/>
              <a:gd name="connsiteY3" fmla="*/ 95276 h 433876"/>
              <a:gd name="connsiteX4" fmla="*/ 26393 w 451490"/>
              <a:gd name="connsiteY4" fmla="*/ 120564 h 433876"/>
              <a:gd name="connsiteX5" fmla="*/ 425297 w 451490"/>
              <a:gd name="connsiteY5" fmla="*/ 120564 h 433876"/>
              <a:gd name="connsiteX6" fmla="*/ 451605 w 451490"/>
              <a:gd name="connsiteY6" fmla="*/ 95276 h 433876"/>
              <a:gd name="connsiteX7" fmla="*/ 451605 w 451490"/>
              <a:gd name="connsiteY7" fmla="*/ 25403 h 433876"/>
              <a:gd name="connsiteX8" fmla="*/ 425297 w 451490"/>
              <a:gd name="connsiteY8" fmla="*/ 115 h 433876"/>
              <a:gd name="connsiteX9" fmla="*/ 418752 w 451490"/>
              <a:gd name="connsiteY9" fmla="*/ 88949 h 433876"/>
              <a:gd name="connsiteX10" fmla="*/ 309122 w 451490"/>
              <a:gd name="connsiteY10" fmla="*/ 88949 h 433876"/>
              <a:gd name="connsiteX11" fmla="*/ 309122 w 451490"/>
              <a:gd name="connsiteY11" fmla="*/ 31734 h 433876"/>
              <a:gd name="connsiteX12" fmla="*/ 418754 w 451490"/>
              <a:gd name="connsiteY12" fmla="*/ 31734 h 433876"/>
              <a:gd name="connsiteX13" fmla="*/ 418754 w 451490"/>
              <a:gd name="connsiteY13" fmla="*/ 88949 h 433876"/>
              <a:gd name="connsiteX14" fmla="*/ 418752 w 451490"/>
              <a:gd name="connsiteY14" fmla="*/ 88949 h 433876"/>
              <a:gd name="connsiteX15" fmla="*/ 425297 w 451490"/>
              <a:gd name="connsiteY15" fmla="*/ 156814 h 433876"/>
              <a:gd name="connsiteX16" fmla="*/ 26393 w 451490"/>
              <a:gd name="connsiteY16" fmla="*/ 156814 h 433876"/>
              <a:gd name="connsiteX17" fmla="*/ 115 w 451490"/>
              <a:gd name="connsiteY17" fmla="*/ 182101 h 433876"/>
              <a:gd name="connsiteX18" fmla="*/ 115 w 451490"/>
              <a:gd name="connsiteY18" fmla="*/ 251976 h 433876"/>
              <a:gd name="connsiteX19" fmla="*/ 26393 w 451490"/>
              <a:gd name="connsiteY19" fmla="*/ 277295 h 433876"/>
              <a:gd name="connsiteX20" fmla="*/ 425297 w 451490"/>
              <a:gd name="connsiteY20" fmla="*/ 277295 h 433876"/>
              <a:gd name="connsiteX21" fmla="*/ 451605 w 451490"/>
              <a:gd name="connsiteY21" fmla="*/ 251976 h 433876"/>
              <a:gd name="connsiteX22" fmla="*/ 451605 w 451490"/>
              <a:gd name="connsiteY22" fmla="*/ 182101 h 433876"/>
              <a:gd name="connsiteX23" fmla="*/ 425297 w 451490"/>
              <a:gd name="connsiteY23" fmla="*/ 156814 h 433876"/>
              <a:gd name="connsiteX24" fmla="*/ 418752 w 451490"/>
              <a:gd name="connsiteY24" fmla="*/ 245675 h 433876"/>
              <a:gd name="connsiteX25" fmla="*/ 178503 w 451490"/>
              <a:gd name="connsiteY25" fmla="*/ 245675 h 433876"/>
              <a:gd name="connsiteX26" fmla="*/ 178503 w 451490"/>
              <a:gd name="connsiteY26" fmla="*/ 188432 h 433876"/>
              <a:gd name="connsiteX27" fmla="*/ 418752 w 451490"/>
              <a:gd name="connsiteY27" fmla="*/ 188432 h 433876"/>
              <a:gd name="connsiteX28" fmla="*/ 418752 w 451490"/>
              <a:gd name="connsiteY28" fmla="*/ 245675 h 433876"/>
              <a:gd name="connsiteX29" fmla="*/ 425297 w 451490"/>
              <a:gd name="connsiteY29" fmla="*/ 313543 h 433876"/>
              <a:gd name="connsiteX30" fmla="*/ 26393 w 451490"/>
              <a:gd name="connsiteY30" fmla="*/ 313543 h 433876"/>
              <a:gd name="connsiteX31" fmla="*/ 115 w 451490"/>
              <a:gd name="connsiteY31" fmla="*/ 338830 h 433876"/>
              <a:gd name="connsiteX32" fmla="*/ 115 w 451490"/>
              <a:gd name="connsiteY32" fmla="*/ 408705 h 433876"/>
              <a:gd name="connsiteX33" fmla="*/ 26393 w 451490"/>
              <a:gd name="connsiteY33" fmla="*/ 433992 h 433876"/>
              <a:gd name="connsiteX34" fmla="*/ 425297 w 451490"/>
              <a:gd name="connsiteY34" fmla="*/ 433992 h 433876"/>
              <a:gd name="connsiteX35" fmla="*/ 451605 w 451490"/>
              <a:gd name="connsiteY35" fmla="*/ 408705 h 433876"/>
              <a:gd name="connsiteX36" fmla="*/ 451605 w 451490"/>
              <a:gd name="connsiteY36" fmla="*/ 338830 h 433876"/>
              <a:gd name="connsiteX37" fmla="*/ 425297 w 451490"/>
              <a:gd name="connsiteY37" fmla="*/ 313543 h 433876"/>
              <a:gd name="connsiteX38" fmla="*/ 418752 w 451490"/>
              <a:gd name="connsiteY38" fmla="*/ 402376 h 433876"/>
              <a:gd name="connsiteX39" fmla="*/ 251652 w 451490"/>
              <a:gd name="connsiteY39" fmla="*/ 402376 h 433876"/>
              <a:gd name="connsiteX40" fmla="*/ 251652 w 451490"/>
              <a:gd name="connsiteY40" fmla="*/ 345161 h 433876"/>
              <a:gd name="connsiteX41" fmla="*/ 418752 w 451490"/>
              <a:gd name="connsiteY41" fmla="*/ 345161 h 433876"/>
              <a:gd name="connsiteX42" fmla="*/ 418752 w 451490"/>
              <a:gd name="connsiteY42" fmla="*/ 402376 h 4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1490" h="433876">
                <a:moveTo>
                  <a:pt x="425297" y="115"/>
                </a:moveTo>
                <a:lnTo>
                  <a:pt x="26393" y="115"/>
                </a:lnTo>
                <a:cubicBezTo>
                  <a:pt x="11891" y="115"/>
                  <a:pt x="115" y="11448"/>
                  <a:pt x="115" y="25403"/>
                </a:cubicBezTo>
                <a:lnTo>
                  <a:pt x="115" y="95276"/>
                </a:lnTo>
                <a:cubicBezTo>
                  <a:pt x="115" y="109233"/>
                  <a:pt x="11891" y="120564"/>
                  <a:pt x="26393" y="120564"/>
                </a:cubicBezTo>
                <a:lnTo>
                  <a:pt x="425297" y="120564"/>
                </a:lnTo>
                <a:cubicBezTo>
                  <a:pt x="439798" y="120564"/>
                  <a:pt x="451605" y="109233"/>
                  <a:pt x="451605" y="95276"/>
                </a:cubicBezTo>
                <a:lnTo>
                  <a:pt x="451605" y="25403"/>
                </a:lnTo>
                <a:cubicBezTo>
                  <a:pt x="451605" y="11448"/>
                  <a:pt x="439798" y="115"/>
                  <a:pt x="425297" y="115"/>
                </a:cubicBezTo>
                <a:moveTo>
                  <a:pt x="418752" y="88949"/>
                </a:moveTo>
                <a:lnTo>
                  <a:pt x="309122" y="88949"/>
                </a:lnTo>
                <a:lnTo>
                  <a:pt x="309122" y="31734"/>
                </a:lnTo>
                <a:lnTo>
                  <a:pt x="418754" y="31734"/>
                </a:lnTo>
                <a:lnTo>
                  <a:pt x="418754" y="88949"/>
                </a:lnTo>
                <a:lnTo>
                  <a:pt x="418752" y="88949"/>
                </a:lnTo>
                <a:moveTo>
                  <a:pt x="425297" y="156814"/>
                </a:moveTo>
                <a:lnTo>
                  <a:pt x="26393" y="156814"/>
                </a:lnTo>
                <a:cubicBezTo>
                  <a:pt x="11891" y="156814"/>
                  <a:pt x="115" y="168145"/>
                  <a:pt x="115" y="182101"/>
                </a:cubicBezTo>
                <a:lnTo>
                  <a:pt x="115" y="251976"/>
                </a:lnTo>
                <a:cubicBezTo>
                  <a:pt x="115" y="265932"/>
                  <a:pt x="11891" y="277295"/>
                  <a:pt x="26393" y="277295"/>
                </a:cubicBezTo>
                <a:lnTo>
                  <a:pt x="425297" y="277295"/>
                </a:lnTo>
                <a:cubicBezTo>
                  <a:pt x="439798" y="277295"/>
                  <a:pt x="451605" y="265932"/>
                  <a:pt x="451605" y="251976"/>
                </a:cubicBezTo>
                <a:lnTo>
                  <a:pt x="451605" y="182101"/>
                </a:lnTo>
                <a:cubicBezTo>
                  <a:pt x="451605" y="168145"/>
                  <a:pt x="439798" y="156814"/>
                  <a:pt x="425297" y="156814"/>
                </a:cubicBezTo>
                <a:moveTo>
                  <a:pt x="418752" y="245675"/>
                </a:moveTo>
                <a:lnTo>
                  <a:pt x="178503" y="245675"/>
                </a:lnTo>
                <a:lnTo>
                  <a:pt x="178503" y="188432"/>
                </a:lnTo>
                <a:lnTo>
                  <a:pt x="418752" y="188432"/>
                </a:lnTo>
                <a:lnTo>
                  <a:pt x="418752" y="245675"/>
                </a:lnTo>
                <a:moveTo>
                  <a:pt x="425297" y="313543"/>
                </a:moveTo>
                <a:lnTo>
                  <a:pt x="26393" y="313543"/>
                </a:lnTo>
                <a:cubicBezTo>
                  <a:pt x="11891" y="313543"/>
                  <a:pt x="115" y="324874"/>
                  <a:pt x="115" y="338830"/>
                </a:cubicBezTo>
                <a:lnTo>
                  <a:pt x="115" y="408705"/>
                </a:lnTo>
                <a:cubicBezTo>
                  <a:pt x="115" y="422661"/>
                  <a:pt x="11891" y="433992"/>
                  <a:pt x="26393" y="433992"/>
                </a:cubicBezTo>
                <a:lnTo>
                  <a:pt x="425297" y="433992"/>
                </a:lnTo>
                <a:cubicBezTo>
                  <a:pt x="439798" y="433992"/>
                  <a:pt x="451605" y="422661"/>
                  <a:pt x="451605" y="408705"/>
                </a:cubicBezTo>
                <a:lnTo>
                  <a:pt x="451605" y="338830"/>
                </a:lnTo>
                <a:cubicBezTo>
                  <a:pt x="451605" y="324874"/>
                  <a:pt x="439798" y="313543"/>
                  <a:pt x="425297" y="313543"/>
                </a:cubicBezTo>
                <a:moveTo>
                  <a:pt x="418752" y="402376"/>
                </a:moveTo>
                <a:lnTo>
                  <a:pt x="251652" y="402376"/>
                </a:lnTo>
                <a:lnTo>
                  <a:pt x="251652" y="345161"/>
                </a:lnTo>
                <a:lnTo>
                  <a:pt x="418752" y="345161"/>
                </a:lnTo>
                <a:lnTo>
                  <a:pt x="418752" y="402376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5400000" scaled="1"/>
          </a:gradFill>
          <a:ln w="17224" cap="flat">
            <a:noFill/>
            <a:prstDash val="solid"/>
            <a:miter/>
          </a:ln>
        </p:spPr>
        <p:txBody>
          <a:bodyPr rtlCol="0" anchor="ctr"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任意多边形: 形状 5"/>
          <p:cNvSpPr/>
          <p:nvPr>
            <p:custDataLst>
              <p:tags r:id="rId17"/>
            </p:custDataLst>
          </p:nvPr>
        </p:nvSpPr>
        <p:spPr>
          <a:xfrm>
            <a:off x="7935278" y="3748088"/>
            <a:ext cx="386598" cy="451490"/>
          </a:xfrm>
          <a:custGeom>
            <a:avLst/>
            <a:gdLst>
              <a:gd name="connsiteX0" fmla="*/ 214167 w 386598"/>
              <a:gd name="connsiteY0" fmla="*/ 114 h 451490"/>
              <a:gd name="connsiteX1" fmla="*/ 43807 w 386598"/>
              <a:gd name="connsiteY1" fmla="*/ 145271 h 451490"/>
              <a:gd name="connsiteX2" fmla="*/ 2505 w 386598"/>
              <a:gd name="connsiteY2" fmla="*/ 218136 h 451490"/>
              <a:gd name="connsiteX3" fmla="*/ 18304 w 386598"/>
              <a:gd name="connsiteY3" fmla="*/ 245252 h 451490"/>
              <a:gd name="connsiteX4" fmla="*/ 46170 w 386598"/>
              <a:gd name="connsiteY4" fmla="*/ 245252 h 451490"/>
              <a:gd name="connsiteX5" fmla="*/ 46170 w 386598"/>
              <a:gd name="connsiteY5" fmla="*/ 335814 h 451490"/>
              <a:gd name="connsiteX6" fmla="*/ 94960 w 386598"/>
              <a:gd name="connsiteY6" fmla="*/ 374269 h 451490"/>
              <a:gd name="connsiteX7" fmla="*/ 126209 w 386598"/>
              <a:gd name="connsiteY7" fmla="*/ 369951 h 451490"/>
              <a:gd name="connsiteX8" fmla="*/ 126209 w 386598"/>
              <a:gd name="connsiteY8" fmla="*/ 422434 h 451490"/>
              <a:gd name="connsiteX9" fmla="*/ 155383 w 386598"/>
              <a:gd name="connsiteY9" fmla="*/ 451604 h 451490"/>
              <a:gd name="connsiteX10" fmla="*/ 250205 w 386598"/>
              <a:gd name="connsiteY10" fmla="*/ 451604 h 451490"/>
              <a:gd name="connsiteX11" fmla="*/ 279384 w 386598"/>
              <a:gd name="connsiteY11" fmla="*/ 422434 h 451490"/>
              <a:gd name="connsiteX12" fmla="*/ 279384 w 386598"/>
              <a:gd name="connsiteY12" fmla="*/ 332328 h 451490"/>
              <a:gd name="connsiteX13" fmla="*/ 386715 w 386598"/>
              <a:gd name="connsiteY13" fmla="*/ 172616 h 451490"/>
              <a:gd name="connsiteX14" fmla="*/ 214167 w 386598"/>
              <a:gd name="connsiteY14" fmla="*/ 114 h 451490"/>
              <a:gd name="connsiteX15" fmla="*/ 276823 w 386598"/>
              <a:gd name="connsiteY15" fmla="*/ 155545 h 451490"/>
              <a:gd name="connsiteX16" fmla="*/ 182758 w 386598"/>
              <a:gd name="connsiteY16" fmla="*/ 254418 h 451490"/>
              <a:gd name="connsiteX17" fmla="*/ 170255 w 386598"/>
              <a:gd name="connsiteY17" fmla="*/ 248333 h 451490"/>
              <a:gd name="connsiteX18" fmla="*/ 180162 w 386598"/>
              <a:gd name="connsiteY18" fmla="*/ 180637 h 451490"/>
              <a:gd name="connsiteX19" fmla="*/ 137155 w 386598"/>
              <a:gd name="connsiteY19" fmla="*/ 180637 h 451490"/>
              <a:gd name="connsiteX20" fmla="*/ 131868 w 386598"/>
              <a:gd name="connsiteY20" fmla="*/ 168321 h 451490"/>
              <a:gd name="connsiteX21" fmla="*/ 225940 w 386598"/>
              <a:gd name="connsiteY21" fmla="*/ 69450 h 451490"/>
              <a:gd name="connsiteX22" fmla="*/ 238442 w 386598"/>
              <a:gd name="connsiteY22" fmla="*/ 75534 h 451490"/>
              <a:gd name="connsiteX23" fmla="*/ 228535 w 386598"/>
              <a:gd name="connsiteY23" fmla="*/ 143230 h 451490"/>
              <a:gd name="connsiteX24" fmla="*/ 271541 w 386598"/>
              <a:gd name="connsiteY24" fmla="*/ 143230 h 451490"/>
              <a:gd name="connsiteX25" fmla="*/ 276823 w 386598"/>
              <a:gd name="connsiteY25" fmla="*/ 155545 h 45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6598" h="451490">
                <a:moveTo>
                  <a:pt x="214167" y="114"/>
                </a:moveTo>
                <a:cubicBezTo>
                  <a:pt x="128184" y="114"/>
                  <a:pt x="56914" y="62996"/>
                  <a:pt x="43807" y="145271"/>
                </a:cubicBezTo>
                <a:lnTo>
                  <a:pt x="2505" y="218136"/>
                </a:lnTo>
                <a:cubicBezTo>
                  <a:pt x="-4359" y="230241"/>
                  <a:pt x="4387" y="245252"/>
                  <a:pt x="18304" y="245252"/>
                </a:cubicBezTo>
                <a:lnTo>
                  <a:pt x="46170" y="245252"/>
                </a:lnTo>
                <a:lnTo>
                  <a:pt x="46170" y="335814"/>
                </a:lnTo>
                <a:cubicBezTo>
                  <a:pt x="46170" y="361390"/>
                  <a:pt x="70085" y="380239"/>
                  <a:pt x="94960" y="374269"/>
                </a:cubicBezTo>
                <a:lnTo>
                  <a:pt x="126209" y="369951"/>
                </a:lnTo>
                <a:lnTo>
                  <a:pt x="126209" y="422434"/>
                </a:lnTo>
                <a:cubicBezTo>
                  <a:pt x="126209" y="438545"/>
                  <a:pt x="139271" y="451604"/>
                  <a:pt x="155383" y="451604"/>
                </a:cubicBezTo>
                <a:lnTo>
                  <a:pt x="250205" y="451604"/>
                </a:lnTo>
                <a:cubicBezTo>
                  <a:pt x="266320" y="451604"/>
                  <a:pt x="279384" y="438545"/>
                  <a:pt x="279384" y="422434"/>
                </a:cubicBezTo>
                <a:lnTo>
                  <a:pt x="279384" y="332328"/>
                </a:lnTo>
                <a:cubicBezTo>
                  <a:pt x="342340" y="306610"/>
                  <a:pt x="386715" y="244803"/>
                  <a:pt x="386715" y="172616"/>
                </a:cubicBezTo>
                <a:cubicBezTo>
                  <a:pt x="386710" y="77340"/>
                  <a:pt x="309457" y="114"/>
                  <a:pt x="214167" y="114"/>
                </a:cubicBezTo>
                <a:moveTo>
                  <a:pt x="276823" y="155545"/>
                </a:moveTo>
                <a:lnTo>
                  <a:pt x="182758" y="254418"/>
                </a:lnTo>
                <a:cubicBezTo>
                  <a:pt x="177856" y="259571"/>
                  <a:pt x="169229" y="255372"/>
                  <a:pt x="170255" y="248333"/>
                </a:cubicBezTo>
                <a:lnTo>
                  <a:pt x="180162" y="180637"/>
                </a:lnTo>
                <a:lnTo>
                  <a:pt x="137155" y="180637"/>
                </a:lnTo>
                <a:cubicBezTo>
                  <a:pt x="130744" y="180637"/>
                  <a:pt x="127454" y="172967"/>
                  <a:pt x="131868" y="168321"/>
                </a:cubicBezTo>
                <a:lnTo>
                  <a:pt x="225940" y="69450"/>
                </a:lnTo>
                <a:cubicBezTo>
                  <a:pt x="230842" y="64295"/>
                  <a:pt x="239469" y="68495"/>
                  <a:pt x="238442" y="75534"/>
                </a:cubicBezTo>
                <a:lnTo>
                  <a:pt x="228535" y="143230"/>
                </a:lnTo>
                <a:lnTo>
                  <a:pt x="271541" y="143230"/>
                </a:lnTo>
                <a:cubicBezTo>
                  <a:pt x="277946" y="143230"/>
                  <a:pt x="281243" y="150900"/>
                  <a:pt x="276823" y="155545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5400000" scaled="1"/>
          </a:gradFill>
          <a:ln w="16007" cap="flat">
            <a:noFill/>
            <a:prstDash val="solid"/>
            <a:miter/>
          </a:ln>
        </p:spPr>
        <p:txBody>
          <a:bodyPr rtlCol="0" anchor="ctr"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任意多边形: 形状 6"/>
          <p:cNvSpPr/>
          <p:nvPr>
            <p:custDataLst>
              <p:tags r:id="rId18"/>
            </p:custDataLst>
          </p:nvPr>
        </p:nvSpPr>
        <p:spPr>
          <a:xfrm>
            <a:off x="5905183" y="2589213"/>
            <a:ext cx="390525" cy="439420"/>
          </a:xfrm>
          <a:custGeom>
            <a:avLst/>
            <a:gdLst>
              <a:gd name="connsiteX0" fmla="*/ 302616 w 401262"/>
              <a:gd name="connsiteY0" fmla="*/ 115 h 451491"/>
              <a:gd name="connsiteX1" fmla="*/ 33562 w 401262"/>
              <a:gd name="connsiteY1" fmla="*/ 157 h 451491"/>
              <a:gd name="connsiteX2" fmla="*/ 121 w 401262"/>
              <a:gd name="connsiteY2" fmla="*/ 33603 h 451491"/>
              <a:gd name="connsiteX3" fmla="*/ 116 w 401262"/>
              <a:gd name="connsiteY3" fmla="*/ 418145 h 451491"/>
              <a:gd name="connsiteX4" fmla="*/ 33562 w 401262"/>
              <a:gd name="connsiteY4" fmla="*/ 451591 h 451491"/>
              <a:gd name="connsiteX5" fmla="*/ 367933 w 401262"/>
              <a:gd name="connsiteY5" fmla="*/ 451606 h 451491"/>
              <a:gd name="connsiteX6" fmla="*/ 401379 w 401262"/>
              <a:gd name="connsiteY6" fmla="*/ 418160 h 451491"/>
              <a:gd name="connsiteX7" fmla="*/ 401379 w 401262"/>
              <a:gd name="connsiteY7" fmla="*/ 418145 h 451491"/>
              <a:gd name="connsiteX8" fmla="*/ 401228 w 401262"/>
              <a:gd name="connsiteY8" fmla="*/ 97276 h 451491"/>
              <a:gd name="connsiteX9" fmla="*/ 302616 w 401262"/>
              <a:gd name="connsiteY9" fmla="*/ 115 h 451491"/>
              <a:gd name="connsiteX10" fmla="*/ 327815 w 401262"/>
              <a:gd name="connsiteY10" fmla="*/ 249175 h 451491"/>
              <a:gd name="connsiteX11" fmla="*/ 324696 w 401262"/>
              <a:gd name="connsiteY11" fmla="*/ 253416 h 451491"/>
              <a:gd name="connsiteX12" fmla="*/ 322580 w 401262"/>
              <a:gd name="connsiteY12" fmla="*/ 253857 h 451491"/>
              <a:gd name="connsiteX13" fmla="*/ 319416 w 401262"/>
              <a:gd name="connsiteY13" fmla="*/ 252814 h 451491"/>
              <a:gd name="connsiteX14" fmla="*/ 287419 w 401262"/>
              <a:gd name="connsiteY14" fmla="*/ 229099 h 451491"/>
              <a:gd name="connsiteX15" fmla="*/ 220818 w 401262"/>
              <a:gd name="connsiteY15" fmla="*/ 315334 h 451491"/>
              <a:gd name="connsiteX16" fmla="*/ 198932 w 401262"/>
              <a:gd name="connsiteY16" fmla="*/ 318456 h 451491"/>
              <a:gd name="connsiteX17" fmla="*/ 146847 w 401262"/>
              <a:gd name="connsiteY17" fmla="*/ 280830 h 451491"/>
              <a:gd name="connsiteX18" fmla="*/ 92065 w 401262"/>
              <a:gd name="connsiteY18" fmla="*/ 345755 h 451491"/>
              <a:gd name="connsiteX19" fmla="*/ 79923 w 401262"/>
              <a:gd name="connsiteY19" fmla="*/ 351362 h 451491"/>
              <a:gd name="connsiteX20" fmla="*/ 69846 w 401262"/>
              <a:gd name="connsiteY20" fmla="*/ 347768 h 451491"/>
              <a:gd name="connsiteX21" fmla="*/ 67802 w 401262"/>
              <a:gd name="connsiteY21" fmla="*/ 325876 h 451491"/>
              <a:gd name="connsiteX22" fmla="*/ 132070 w 401262"/>
              <a:gd name="connsiteY22" fmla="*/ 249707 h 451491"/>
              <a:gd name="connsiteX23" fmla="*/ 153529 w 401262"/>
              <a:gd name="connsiteY23" fmla="*/ 247111 h 451491"/>
              <a:gd name="connsiteX24" fmla="*/ 205091 w 401262"/>
              <a:gd name="connsiteY24" fmla="*/ 284353 h 451491"/>
              <a:gd name="connsiteX25" fmla="*/ 262200 w 401262"/>
              <a:gd name="connsiteY25" fmla="*/ 210408 h 451491"/>
              <a:gd name="connsiteX26" fmla="*/ 240325 w 401262"/>
              <a:gd name="connsiteY26" fmla="*/ 194195 h 451491"/>
              <a:gd name="connsiteX27" fmla="*/ 238277 w 401262"/>
              <a:gd name="connsiteY27" fmla="*/ 189367 h 451491"/>
              <a:gd name="connsiteX28" fmla="*/ 241548 w 401262"/>
              <a:gd name="connsiteY28" fmla="*/ 185238 h 451491"/>
              <a:gd name="connsiteX29" fmla="*/ 329828 w 401262"/>
              <a:gd name="connsiteY29" fmla="*/ 150703 h 451491"/>
              <a:gd name="connsiteX30" fmla="*/ 334934 w 401262"/>
              <a:gd name="connsiteY30" fmla="*/ 151381 h 451491"/>
              <a:gd name="connsiteX31" fmla="*/ 337002 w 401262"/>
              <a:gd name="connsiteY31" fmla="*/ 156022 h 451491"/>
              <a:gd name="connsiteX32" fmla="*/ 327815 w 401262"/>
              <a:gd name="connsiteY32" fmla="*/ 249175 h 451491"/>
              <a:gd name="connsiteX33" fmla="*/ 296620 w 401262"/>
              <a:gd name="connsiteY33" fmla="*/ 117167 h 451491"/>
              <a:gd name="connsiteX34" fmla="*/ 285243 w 401262"/>
              <a:gd name="connsiteY34" fmla="*/ 105963 h 451491"/>
              <a:gd name="connsiteX35" fmla="*/ 285243 w 401262"/>
              <a:gd name="connsiteY35" fmla="*/ 17794 h 451491"/>
              <a:gd name="connsiteX36" fmla="*/ 386107 w 401262"/>
              <a:gd name="connsiteY36" fmla="*/ 117167 h 451491"/>
              <a:gd name="connsiteX37" fmla="*/ 296620 w 401262"/>
              <a:gd name="connsiteY37" fmla="*/ 117167 h 45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01262" h="451491">
                <a:moveTo>
                  <a:pt x="302616" y="115"/>
                </a:moveTo>
                <a:lnTo>
                  <a:pt x="33562" y="157"/>
                </a:lnTo>
                <a:cubicBezTo>
                  <a:pt x="15092" y="160"/>
                  <a:pt x="121" y="15133"/>
                  <a:pt x="121" y="33603"/>
                </a:cubicBezTo>
                <a:lnTo>
                  <a:pt x="116" y="418145"/>
                </a:lnTo>
                <a:cubicBezTo>
                  <a:pt x="116" y="436617"/>
                  <a:pt x="15090" y="451591"/>
                  <a:pt x="33562" y="451591"/>
                </a:cubicBezTo>
                <a:lnTo>
                  <a:pt x="367933" y="451606"/>
                </a:lnTo>
                <a:cubicBezTo>
                  <a:pt x="386405" y="451606"/>
                  <a:pt x="401379" y="436631"/>
                  <a:pt x="401379" y="418160"/>
                </a:cubicBezTo>
                <a:cubicBezTo>
                  <a:pt x="401379" y="418155"/>
                  <a:pt x="401379" y="418150"/>
                  <a:pt x="401379" y="418145"/>
                </a:cubicBezTo>
                <a:lnTo>
                  <a:pt x="401228" y="97276"/>
                </a:lnTo>
                <a:lnTo>
                  <a:pt x="302616" y="115"/>
                </a:lnTo>
                <a:moveTo>
                  <a:pt x="327815" y="249175"/>
                </a:moveTo>
                <a:cubicBezTo>
                  <a:pt x="327631" y="251041"/>
                  <a:pt x="326438" y="252663"/>
                  <a:pt x="324696" y="253416"/>
                </a:cubicBezTo>
                <a:cubicBezTo>
                  <a:pt x="324030" y="253707"/>
                  <a:pt x="323309" y="253856"/>
                  <a:pt x="322580" y="253857"/>
                </a:cubicBezTo>
                <a:cubicBezTo>
                  <a:pt x="321460" y="253857"/>
                  <a:pt x="320346" y="253503"/>
                  <a:pt x="319416" y="252814"/>
                </a:cubicBezTo>
                <a:lnTo>
                  <a:pt x="287419" y="229099"/>
                </a:lnTo>
                <a:lnTo>
                  <a:pt x="220818" y="315334"/>
                </a:lnTo>
                <a:cubicBezTo>
                  <a:pt x="215600" y="322095"/>
                  <a:pt x="205871" y="323487"/>
                  <a:pt x="198932" y="318456"/>
                </a:cubicBezTo>
                <a:lnTo>
                  <a:pt x="146847" y="280830"/>
                </a:lnTo>
                <a:lnTo>
                  <a:pt x="92065" y="345755"/>
                </a:lnTo>
                <a:cubicBezTo>
                  <a:pt x="88947" y="349454"/>
                  <a:pt x="84454" y="351362"/>
                  <a:pt x="79923" y="351362"/>
                </a:cubicBezTo>
                <a:cubicBezTo>
                  <a:pt x="76241" y="351365"/>
                  <a:pt x="72674" y="350093"/>
                  <a:pt x="69846" y="347768"/>
                </a:cubicBezTo>
                <a:cubicBezTo>
                  <a:pt x="63144" y="342283"/>
                  <a:pt x="62229" y="332480"/>
                  <a:pt x="67802" y="325876"/>
                </a:cubicBezTo>
                <a:lnTo>
                  <a:pt x="132070" y="249707"/>
                </a:lnTo>
                <a:cubicBezTo>
                  <a:pt x="137391" y="243380"/>
                  <a:pt x="146801" y="242231"/>
                  <a:pt x="153529" y="247111"/>
                </a:cubicBezTo>
                <a:lnTo>
                  <a:pt x="205091" y="284353"/>
                </a:lnTo>
                <a:lnTo>
                  <a:pt x="262200" y="210408"/>
                </a:lnTo>
                <a:lnTo>
                  <a:pt x="240325" y="194195"/>
                </a:lnTo>
                <a:cubicBezTo>
                  <a:pt x="238807" y="193069"/>
                  <a:pt x="238024" y="191223"/>
                  <a:pt x="238277" y="189367"/>
                </a:cubicBezTo>
                <a:cubicBezTo>
                  <a:pt x="238529" y="187509"/>
                  <a:pt x="239780" y="185930"/>
                  <a:pt x="241548" y="185238"/>
                </a:cubicBezTo>
                <a:lnTo>
                  <a:pt x="329828" y="150703"/>
                </a:lnTo>
                <a:cubicBezTo>
                  <a:pt x="331534" y="150039"/>
                  <a:pt x="333467" y="150296"/>
                  <a:pt x="334934" y="151381"/>
                </a:cubicBezTo>
                <a:cubicBezTo>
                  <a:pt x="336397" y="152466"/>
                  <a:pt x="337183" y="154225"/>
                  <a:pt x="337002" y="156022"/>
                </a:cubicBezTo>
                <a:lnTo>
                  <a:pt x="327815" y="249175"/>
                </a:lnTo>
                <a:moveTo>
                  <a:pt x="296620" y="117167"/>
                </a:moveTo>
                <a:cubicBezTo>
                  <a:pt x="290335" y="117167"/>
                  <a:pt x="285243" y="112151"/>
                  <a:pt x="285243" y="105963"/>
                </a:cubicBezTo>
                <a:lnTo>
                  <a:pt x="285243" y="17794"/>
                </a:lnTo>
                <a:lnTo>
                  <a:pt x="386107" y="117167"/>
                </a:lnTo>
                <a:lnTo>
                  <a:pt x="296620" y="117167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5400000" scaled="1"/>
          </a:gradFill>
          <a:ln w="16584" cap="flat">
            <a:noFill/>
            <a:prstDash val="solid"/>
            <a:miter/>
          </a:ln>
        </p:spPr>
        <p:txBody>
          <a:bodyPr rtlCol="0" anchor="ctr"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任意多边形: 形状 7"/>
          <p:cNvSpPr/>
          <p:nvPr>
            <p:custDataLst>
              <p:tags r:id="rId19"/>
            </p:custDataLst>
          </p:nvPr>
        </p:nvSpPr>
        <p:spPr>
          <a:xfrm>
            <a:off x="3852863" y="3748088"/>
            <a:ext cx="438150" cy="438150"/>
          </a:xfrm>
          <a:custGeom>
            <a:avLst/>
            <a:gdLst>
              <a:gd name="connsiteX0" fmla="*/ 225860 w 451491"/>
              <a:gd name="connsiteY0" fmla="*/ 451605 h 451490"/>
              <a:gd name="connsiteX1" fmla="*/ 114 w 451491"/>
              <a:gd name="connsiteY1" fmla="*/ 225859 h 451490"/>
              <a:gd name="connsiteX2" fmla="*/ 225860 w 451491"/>
              <a:gd name="connsiteY2" fmla="*/ 114 h 451490"/>
              <a:gd name="connsiteX3" fmla="*/ 451606 w 451491"/>
              <a:gd name="connsiteY3" fmla="*/ 225859 h 451490"/>
              <a:gd name="connsiteX4" fmla="*/ 225860 w 451491"/>
              <a:gd name="connsiteY4" fmla="*/ 451605 h 451490"/>
              <a:gd name="connsiteX5" fmla="*/ 373132 w 451491"/>
              <a:gd name="connsiteY5" fmla="*/ 261724 h 451490"/>
              <a:gd name="connsiteX6" fmla="*/ 384972 w 451491"/>
              <a:gd name="connsiteY6" fmla="*/ 232968 h 451490"/>
              <a:gd name="connsiteX7" fmla="*/ 373132 w 451491"/>
              <a:gd name="connsiteY7" fmla="*/ 203651 h 451490"/>
              <a:gd name="connsiteX8" fmla="*/ 343814 w 451491"/>
              <a:gd name="connsiteY8" fmla="*/ 191810 h 451490"/>
              <a:gd name="connsiteX9" fmla="*/ 314494 w 451491"/>
              <a:gd name="connsiteY9" fmla="*/ 203651 h 451490"/>
              <a:gd name="connsiteX10" fmla="*/ 312240 w 451491"/>
              <a:gd name="connsiteY10" fmla="*/ 207033 h 451490"/>
              <a:gd name="connsiteX11" fmla="*/ 244018 w 451491"/>
              <a:gd name="connsiteY11" fmla="*/ 178843 h 451490"/>
              <a:gd name="connsiteX12" fmla="*/ 244018 w 451491"/>
              <a:gd name="connsiteY12" fmla="*/ 168131 h 451490"/>
              <a:gd name="connsiteX13" fmla="*/ 224285 w 451491"/>
              <a:gd name="connsiteY13" fmla="*/ 119079 h 451490"/>
              <a:gd name="connsiteX14" fmla="*/ 174106 w 451491"/>
              <a:gd name="connsiteY14" fmla="*/ 98218 h 451490"/>
              <a:gd name="connsiteX15" fmla="*/ 125054 w 451491"/>
              <a:gd name="connsiteY15" fmla="*/ 119079 h 451490"/>
              <a:gd name="connsiteX16" fmla="*/ 104193 w 451491"/>
              <a:gd name="connsiteY16" fmla="*/ 168131 h 451490"/>
              <a:gd name="connsiteX17" fmla="*/ 125054 w 451491"/>
              <a:gd name="connsiteY17" fmla="*/ 218309 h 451490"/>
              <a:gd name="connsiteX18" fmla="*/ 162266 w 451491"/>
              <a:gd name="connsiteY18" fmla="*/ 238043 h 451490"/>
              <a:gd name="connsiteX19" fmla="*/ 162266 w 451491"/>
              <a:gd name="connsiteY19" fmla="*/ 276947 h 451490"/>
              <a:gd name="connsiteX20" fmla="*/ 142532 w 451491"/>
              <a:gd name="connsiteY20" fmla="*/ 288786 h 451490"/>
              <a:gd name="connsiteX21" fmla="*/ 127309 w 451491"/>
              <a:gd name="connsiteY21" fmla="*/ 325998 h 451490"/>
              <a:gd name="connsiteX22" fmla="*/ 142532 w 451491"/>
              <a:gd name="connsiteY22" fmla="*/ 363211 h 451490"/>
              <a:gd name="connsiteX23" fmla="*/ 179744 w 451491"/>
              <a:gd name="connsiteY23" fmla="*/ 378432 h 451490"/>
              <a:gd name="connsiteX24" fmla="*/ 216956 w 451491"/>
              <a:gd name="connsiteY24" fmla="*/ 363211 h 451490"/>
              <a:gd name="connsiteX25" fmla="*/ 232179 w 451491"/>
              <a:gd name="connsiteY25" fmla="*/ 325998 h 451490"/>
              <a:gd name="connsiteX26" fmla="*/ 231051 w 451491"/>
              <a:gd name="connsiteY26" fmla="*/ 314158 h 451490"/>
              <a:gd name="connsiteX27" fmla="*/ 316752 w 451491"/>
              <a:gd name="connsiteY27" fmla="*/ 262851 h 451490"/>
              <a:gd name="connsiteX28" fmla="*/ 343814 w 451491"/>
              <a:gd name="connsiteY28" fmla="*/ 273564 h 451490"/>
              <a:gd name="connsiteX29" fmla="*/ 373132 w 451491"/>
              <a:gd name="connsiteY29" fmla="*/ 261724 h 451490"/>
              <a:gd name="connsiteX30" fmla="*/ 304347 w 451491"/>
              <a:gd name="connsiteY30" fmla="*/ 227894 h 451490"/>
              <a:gd name="connsiteX31" fmla="*/ 302656 w 451491"/>
              <a:gd name="connsiteY31" fmla="*/ 231841 h 451490"/>
              <a:gd name="connsiteX32" fmla="*/ 304910 w 451491"/>
              <a:gd name="connsiteY32" fmla="*/ 243682 h 451490"/>
              <a:gd name="connsiteX33" fmla="*/ 219210 w 451491"/>
              <a:gd name="connsiteY33" fmla="*/ 291606 h 451490"/>
              <a:gd name="connsiteX34" fmla="*/ 216956 w 451491"/>
              <a:gd name="connsiteY34" fmla="*/ 288223 h 451490"/>
              <a:gd name="connsiteX35" fmla="*/ 185382 w 451491"/>
              <a:gd name="connsiteY35" fmla="*/ 274127 h 451490"/>
              <a:gd name="connsiteX36" fmla="*/ 185382 w 451491"/>
              <a:gd name="connsiteY36" fmla="*/ 238043 h 451490"/>
              <a:gd name="connsiteX37" fmla="*/ 224285 w 451491"/>
              <a:gd name="connsiteY37" fmla="*/ 218309 h 451490"/>
              <a:gd name="connsiteX38" fmla="*/ 236125 w 451491"/>
              <a:gd name="connsiteY38" fmla="*/ 201959 h 451490"/>
              <a:gd name="connsiteX39" fmla="*/ 304347 w 451491"/>
              <a:gd name="connsiteY39" fmla="*/ 227894 h 45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1491" h="451490">
                <a:moveTo>
                  <a:pt x="225860" y="451605"/>
                </a:moveTo>
                <a:cubicBezTo>
                  <a:pt x="101184" y="451605"/>
                  <a:pt x="114" y="350535"/>
                  <a:pt x="114" y="225859"/>
                </a:cubicBezTo>
                <a:cubicBezTo>
                  <a:pt x="114" y="101184"/>
                  <a:pt x="101184" y="114"/>
                  <a:pt x="225860" y="114"/>
                </a:cubicBezTo>
                <a:cubicBezTo>
                  <a:pt x="350536" y="114"/>
                  <a:pt x="451606" y="101184"/>
                  <a:pt x="451606" y="225859"/>
                </a:cubicBezTo>
                <a:cubicBezTo>
                  <a:pt x="451606" y="350535"/>
                  <a:pt x="350536" y="451605"/>
                  <a:pt x="225860" y="451605"/>
                </a:cubicBezTo>
                <a:moveTo>
                  <a:pt x="373132" y="261724"/>
                </a:moveTo>
                <a:cubicBezTo>
                  <a:pt x="381589" y="253831"/>
                  <a:pt x="384972" y="244246"/>
                  <a:pt x="384972" y="232968"/>
                </a:cubicBezTo>
                <a:cubicBezTo>
                  <a:pt x="384972" y="222257"/>
                  <a:pt x="381589" y="212108"/>
                  <a:pt x="373132" y="203651"/>
                </a:cubicBezTo>
                <a:cubicBezTo>
                  <a:pt x="364674" y="196322"/>
                  <a:pt x="355654" y="191810"/>
                  <a:pt x="343814" y="191810"/>
                </a:cubicBezTo>
                <a:cubicBezTo>
                  <a:pt x="333101" y="191810"/>
                  <a:pt x="322952" y="196885"/>
                  <a:pt x="314494" y="203651"/>
                </a:cubicBezTo>
                <a:cubicBezTo>
                  <a:pt x="314494" y="204779"/>
                  <a:pt x="313367" y="205906"/>
                  <a:pt x="312240" y="207033"/>
                </a:cubicBezTo>
                <a:lnTo>
                  <a:pt x="244018" y="178843"/>
                </a:lnTo>
                <a:lnTo>
                  <a:pt x="244018" y="168131"/>
                </a:lnTo>
                <a:cubicBezTo>
                  <a:pt x="244018" y="149525"/>
                  <a:pt x="237254" y="132047"/>
                  <a:pt x="224285" y="119079"/>
                </a:cubicBezTo>
                <a:cubicBezTo>
                  <a:pt x="210190" y="104984"/>
                  <a:pt x="193840" y="98218"/>
                  <a:pt x="174106" y="98218"/>
                </a:cubicBezTo>
                <a:cubicBezTo>
                  <a:pt x="155500" y="98218"/>
                  <a:pt x="138022" y="104984"/>
                  <a:pt x="125054" y="119079"/>
                </a:cubicBezTo>
                <a:cubicBezTo>
                  <a:pt x="110959" y="132047"/>
                  <a:pt x="104193" y="149525"/>
                  <a:pt x="104193" y="168131"/>
                </a:cubicBezTo>
                <a:cubicBezTo>
                  <a:pt x="104193" y="187864"/>
                  <a:pt x="110958" y="204215"/>
                  <a:pt x="125054" y="218309"/>
                </a:cubicBezTo>
                <a:cubicBezTo>
                  <a:pt x="135202" y="228458"/>
                  <a:pt x="148170" y="235789"/>
                  <a:pt x="162266" y="238043"/>
                </a:cubicBezTo>
                <a:lnTo>
                  <a:pt x="162266" y="276947"/>
                </a:lnTo>
                <a:cubicBezTo>
                  <a:pt x="155500" y="279201"/>
                  <a:pt x="148170" y="283148"/>
                  <a:pt x="142532" y="288786"/>
                </a:cubicBezTo>
                <a:cubicBezTo>
                  <a:pt x="132947" y="298935"/>
                  <a:pt x="127309" y="311902"/>
                  <a:pt x="127309" y="325998"/>
                </a:cubicBezTo>
                <a:cubicBezTo>
                  <a:pt x="127309" y="341221"/>
                  <a:pt x="132947" y="352497"/>
                  <a:pt x="142532" y="363211"/>
                </a:cubicBezTo>
                <a:cubicBezTo>
                  <a:pt x="152681" y="373922"/>
                  <a:pt x="165649" y="378432"/>
                  <a:pt x="179744" y="378432"/>
                </a:cubicBezTo>
                <a:cubicBezTo>
                  <a:pt x="194967" y="378432"/>
                  <a:pt x="206243" y="373922"/>
                  <a:pt x="216956" y="363211"/>
                </a:cubicBezTo>
                <a:cubicBezTo>
                  <a:pt x="227668" y="353060"/>
                  <a:pt x="232179" y="341221"/>
                  <a:pt x="232179" y="325998"/>
                </a:cubicBezTo>
                <a:cubicBezTo>
                  <a:pt x="232179" y="322615"/>
                  <a:pt x="232179" y="317541"/>
                  <a:pt x="231051" y="314158"/>
                </a:cubicBezTo>
                <a:lnTo>
                  <a:pt x="316752" y="262851"/>
                </a:lnTo>
                <a:cubicBezTo>
                  <a:pt x="324080" y="270181"/>
                  <a:pt x="333102" y="273564"/>
                  <a:pt x="343814" y="273564"/>
                </a:cubicBezTo>
                <a:cubicBezTo>
                  <a:pt x="355654" y="273564"/>
                  <a:pt x="365239" y="270181"/>
                  <a:pt x="373132" y="261724"/>
                </a:cubicBezTo>
                <a:moveTo>
                  <a:pt x="304347" y="227894"/>
                </a:moveTo>
                <a:cubicBezTo>
                  <a:pt x="303218" y="230150"/>
                  <a:pt x="303218" y="231277"/>
                  <a:pt x="302656" y="231841"/>
                </a:cubicBezTo>
                <a:cubicBezTo>
                  <a:pt x="302656" y="236916"/>
                  <a:pt x="303783" y="240299"/>
                  <a:pt x="304910" y="243682"/>
                </a:cubicBezTo>
                <a:lnTo>
                  <a:pt x="219210" y="291606"/>
                </a:lnTo>
                <a:cubicBezTo>
                  <a:pt x="218083" y="290477"/>
                  <a:pt x="216956" y="289350"/>
                  <a:pt x="216956" y="288223"/>
                </a:cubicBezTo>
                <a:cubicBezTo>
                  <a:pt x="207370" y="279765"/>
                  <a:pt x="198350" y="275255"/>
                  <a:pt x="185382" y="274127"/>
                </a:cubicBezTo>
                <a:lnTo>
                  <a:pt x="185382" y="238043"/>
                </a:lnTo>
                <a:cubicBezTo>
                  <a:pt x="200604" y="235789"/>
                  <a:pt x="212444" y="229023"/>
                  <a:pt x="224285" y="218309"/>
                </a:cubicBezTo>
                <a:cubicBezTo>
                  <a:pt x="229359" y="212672"/>
                  <a:pt x="233869" y="207598"/>
                  <a:pt x="236125" y="201959"/>
                </a:cubicBezTo>
                <a:lnTo>
                  <a:pt x="304347" y="227894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5400000" scaled="1"/>
          </a:gradFill>
          <a:ln w="15991" cap="flat">
            <a:noFill/>
            <a:prstDash val="solid"/>
            <a:miter/>
          </a:ln>
        </p:spPr>
        <p:txBody>
          <a:bodyPr rtlCol="0" anchor="ctr"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20"/>
            </p:custDataLst>
          </p:nvPr>
        </p:nvSpPr>
        <p:spPr>
          <a:xfrm>
            <a:off x="1818323" y="2609533"/>
            <a:ext cx="451491" cy="386925"/>
          </a:xfrm>
          <a:custGeom>
            <a:avLst/>
            <a:gdLst>
              <a:gd name="connsiteX0" fmla="*/ 323606 w 451491"/>
              <a:gd name="connsiteY0" fmla="*/ 140325 h 386925"/>
              <a:gd name="connsiteX1" fmla="*/ 314238 w 451491"/>
              <a:gd name="connsiteY1" fmla="*/ 144949 h 386925"/>
              <a:gd name="connsiteX2" fmla="*/ 316044 w 451491"/>
              <a:gd name="connsiteY2" fmla="*/ 161783 h 386925"/>
              <a:gd name="connsiteX3" fmla="*/ 361193 w 451491"/>
              <a:gd name="connsiteY3" fmla="*/ 197222 h 386925"/>
              <a:gd name="connsiteX4" fmla="*/ 316044 w 451491"/>
              <a:gd name="connsiteY4" fmla="*/ 235984 h 386925"/>
              <a:gd name="connsiteX5" fmla="*/ 316044 w 451491"/>
              <a:gd name="connsiteY5" fmla="*/ 252818 h 386925"/>
              <a:gd name="connsiteX6" fmla="*/ 334781 w 451491"/>
              <a:gd name="connsiteY6" fmla="*/ 252818 h 386925"/>
              <a:gd name="connsiteX7" fmla="*/ 391217 w 451491"/>
              <a:gd name="connsiteY7" fmla="*/ 203867 h 386925"/>
              <a:gd name="connsiteX8" fmla="*/ 395055 w 451491"/>
              <a:gd name="connsiteY8" fmla="*/ 193678 h 386925"/>
              <a:gd name="connsiteX9" fmla="*/ 389411 w 451491"/>
              <a:gd name="connsiteY9" fmla="*/ 185262 h 386925"/>
              <a:gd name="connsiteX10" fmla="*/ 332975 w 451491"/>
              <a:gd name="connsiteY10" fmla="*/ 143177 h 386925"/>
              <a:gd name="connsiteX11" fmla="*/ 323606 w 451491"/>
              <a:gd name="connsiteY11" fmla="*/ 140325 h 386925"/>
              <a:gd name="connsiteX12" fmla="*/ 248885 w 451491"/>
              <a:gd name="connsiteY12" fmla="*/ 138664 h 386925"/>
              <a:gd name="connsiteX13" fmla="*/ 240871 w 451491"/>
              <a:gd name="connsiteY13" fmla="*/ 144949 h 386925"/>
              <a:gd name="connsiteX14" fmla="*/ 184434 w 451491"/>
              <a:gd name="connsiteY14" fmla="*/ 235984 h 386925"/>
              <a:gd name="connsiteX15" fmla="*/ 190078 w 451491"/>
              <a:gd name="connsiteY15" fmla="*/ 252597 h 386925"/>
              <a:gd name="connsiteX16" fmla="*/ 197527 w 451491"/>
              <a:gd name="connsiteY16" fmla="*/ 254369 h 386925"/>
              <a:gd name="connsiteX17" fmla="*/ 208815 w 451491"/>
              <a:gd name="connsiteY17" fmla="*/ 247724 h 386925"/>
              <a:gd name="connsiteX18" fmla="*/ 265251 w 451491"/>
              <a:gd name="connsiteY18" fmla="*/ 156688 h 386925"/>
              <a:gd name="connsiteX19" fmla="*/ 259607 w 451491"/>
              <a:gd name="connsiteY19" fmla="*/ 139854 h 386925"/>
              <a:gd name="connsiteX20" fmla="*/ 248885 w 451491"/>
              <a:gd name="connsiteY20" fmla="*/ 138664 h 386925"/>
              <a:gd name="connsiteX21" fmla="*/ 128224 w 451491"/>
              <a:gd name="connsiteY21" fmla="*/ 138581 h 386925"/>
              <a:gd name="connsiteX22" fmla="*/ 118516 w 451491"/>
              <a:gd name="connsiteY22" fmla="*/ 141626 h 386925"/>
              <a:gd name="connsiteX23" fmla="*/ 62080 w 451491"/>
              <a:gd name="connsiteY23" fmla="*/ 183711 h 386925"/>
              <a:gd name="connsiteX24" fmla="*/ 56436 w 451491"/>
              <a:gd name="connsiteY24" fmla="*/ 190135 h 386925"/>
              <a:gd name="connsiteX25" fmla="*/ 60274 w 451491"/>
              <a:gd name="connsiteY25" fmla="*/ 200323 h 386925"/>
              <a:gd name="connsiteX26" fmla="*/ 116710 w 451491"/>
              <a:gd name="connsiteY26" fmla="*/ 249274 h 386925"/>
              <a:gd name="connsiteX27" fmla="*/ 135447 w 451491"/>
              <a:gd name="connsiteY27" fmla="*/ 249274 h 386925"/>
              <a:gd name="connsiteX28" fmla="*/ 137479 w 451491"/>
              <a:gd name="connsiteY28" fmla="*/ 247281 h 386925"/>
              <a:gd name="connsiteX29" fmla="*/ 135447 w 451491"/>
              <a:gd name="connsiteY29" fmla="*/ 232441 h 386925"/>
              <a:gd name="connsiteX30" fmla="*/ 90298 w 451491"/>
              <a:gd name="connsiteY30" fmla="*/ 193678 h 386925"/>
              <a:gd name="connsiteX31" fmla="*/ 135447 w 451491"/>
              <a:gd name="connsiteY31" fmla="*/ 160011 h 386925"/>
              <a:gd name="connsiteX32" fmla="*/ 137705 w 451491"/>
              <a:gd name="connsiteY32" fmla="*/ 158239 h 386925"/>
              <a:gd name="connsiteX33" fmla="*/ 137253 w 451491"/>
              <a:gd name="connsiteY33" fmla="*/ 143177 h 386925"/>
              <a:gd name="connsiteX34" fmla="*/ 128224 w 451491"/>
              <a:gd name="connsiteY34" fmla="*/ 138581 h 386925"/>
              <a:gd name="connsiteX35" fmla="*/ 0 w 451491"/>
              <a:gd name="connsiteY35" fmla="*/ 85809 h 386925"/>
              <a:gd name="connsiteX36" fmla="*/ 451491 w 451491"/>
              <a:gd name="connsiteY36" fmla="*/ 85809 h 386925"/>
              <a:gd name="connsiteX37" fmla="*/ 451491 w 451491"/>
              <a:gd name="connsiteY37" fmla="*/ 271424 h 386925"/>
              <a:gd name="connsiteX38" fmla="*/ 395055 w 451491"/>
              <a:gd name="connsiteY38" fmla="*/ 322148 h 386925"/>
              <a:gd name="connsiteX39" fmla="*/ 257995 w 451491"/>
              <a:gd name="connsiteY39" fmla="*/ 322148 h 386925"/>
              <a:gd name="connsiteX40" fmla="*/ 257995 w 451491"/>
              <a:gd name="connsiteY40" fmla="*/ 354676 h 386925"/>
              <a:gd name="connsiteX41" fmla="*/ 403762 w 451491"/>
              <a:gd name="connsiteY41" fmla="*/ 354676 h 386925"/>
              <a:gd name="connsiteX42" fmla="*/ 419241 w 451491"/>
              <a:gd name="connsiteY42" fmla="*/ 370800 h 386925"/>
              <a:gd name="connsiteX43" fmla="*/ 403762 w 451491"/>
              <a:gd name="connsiteY43" fmla="*/ 386925 h 386925"/>
              <a:gd name="connsiteX44" fmla="*/ 47729 w 451491"/>
              <a:gd name="connsiteY44" fmla="*/ 386925 h 386925"/>
              <a:gd name="connsiteX45" fmla="*/ 32249 w 451491"/>
              <a:gd name="connsiteY45" fmla="*/ 370800 h 386925"/>
              <a:gd name="connsiteX46" fmla="*/ 47729 w 451491"/>
              <a:gd name="connsiteY46" fmla="*/ 354676 h 386925"/>
              <a:gd name="connsiteX47" fmla="*/ 193496 w 451491"/>
              <a:gd name="connsiteY47" fmla="*/ 354676 h 386925"/>
              <a:gd name="connsiteX48" fmla="*/ 193496 w 451491"/>
              <a:gd name="connsiteY48" fmla="*/ 322148 h 386925"/>
              <a:gd name="connsiteX49" fmla="*/ 56436 w 451491"/>
              <a:gd name="connsiteY49" fmla="*/ 322148 h 386925"/>
              <a:gd name="connsiteX50" fmla="*/ 0 w 451491"/>
              <a:gd name="connsiteY50" fmla="*/ 271424 h 386925"/>
              <a:gd name="connsiteX51" fmla="*/ 56436 w 451491"/>
              <a:gd name="connsiteY51" fmla="*/ 0 h 386925"/>
              <a:gd name="connsiteX52" fmla="*/ 395055 w 451491"/>
              <a:gd name="connsiteY52" fmla="*/ 0 h 386925"/>
              <a:gd name="connsiteX53" fmla="*/ 451491 w 451491"/>
              <a:gd name="connsiteY53" fmla="*/ 50723 h 386925"/>
              <a:gd name="connsiteX54" fmla="*/ 451491 w 451491"/>
              <a:gd name="connsiteY54" fmla="*/ 69196 h 386925"/>
              <a:gd name="connsiteX55" fmla="*/ 0 w 451491"/>
              <a:gd name="connsiteY55" fmla="*/ 69196 h 386925"/>
              <a:gd name="connsiteX56" fmla="*/ 0 w 451491"/>
              <a:gd name="connsiteY56" fmla="*/ 50723 h 386925"/>
              <a:gd name="connsiteX57" fmla="*/ 56436 w 451491"/>
              <a:gd name="connsiteY57" fmla="*/ 0 h 38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1491" h="386925">
                <a:moveTo>
                  <a:pt x="323606" y="140325"/>
                </a:moveTo>
                <a:cubicBezTo>
                  <a:pt x="320333" y="140740"/>
                  <a:pt x="317060" y="142402"/>
                  <a:pt x="314238" y="144949"/>
                </a:cubicBezTo>
                <a:cubicBezTo>
                  <a:pt x="308594" y="150043"/>
                  <a:pt x="310400" y="156688"/>
                  <a:pt x="316044" y="161783"/>
                </a:cubicBezTo>
                <a:lnTo>
                  <a:pt x="361193" y="197222"/>
                </a:lnTo>
                <a:lnTo>
                  <a:pt x="316044" y="235984"/>
                </a:lnTo>
                <a:cubicBezTo>
                  <a:pt x="310400" y="239307"/>
                  <a:pt x="310400" y="247724"/>
                  <a:pt x="316044" y="252818"/>
                </a:cubicBezTo>
                <a:cubicBezTo>
                  <a:pt x="321462" y="257248"/>
                  <a:pt x="329363" y="257248"/>
                  <a:pt x="334781" y="252818"/>
                </a:cubicBezTo>
                <a:lnTo>
                  <a:pt x="391217" y="203867"/>
                </a:lnTo>
                <a:cubicBezTo>
                  <a:pt x="393249" y="200766"/>
                  <a:pt x="394603" y="197222"/>
                  <a:pt x="395055" y="193678"/>
                </a:cubicBezTo>
                <a:cubicBezTo>
                  <a:pt x="395055" y="190135"/>
                  <a:pt x="392797" y="186812"/>
                  <a:pt x="389411" y="185262"/>
                </a:cubicBezTo>
                <a:lnTo>
                  <a:pt x="332975" y="143177"/>
                </a:lnTo>
                <a:cubicBezTo>
                  <a:pt x="330153" y="140741"/>
                  <a:pt x="326880" y="139910"/>
                  <a:pt x="323606" y="140325"/>
                </a:cubicBezTo>
                <a:close/>
                <a:moveTo>
                  <a:pt x="248885" y="138664"/>
                </a:moveTo>
                <a:cubicBezTo>
                  <a:pt x="245611" y="139522"/>
                  <a:pt x="242790" y="141627"/>
                  <a:pt x="240871" y="144949"/>
                </a:cubicBezTo>
                <a:lnTo>
                  <a:pt x="184434" y="235984"/>
                </a:lnTo>
                <a:cubicBezTo>
                  <a:pt x="180596" y="242851"/>
                  <a:pt x="184434" y="249496"/>
                  <a:pt x="190078" y="252597"/>
                </a:cubicBezTo>
                <a:cubicBezTo>
                  <a:pt x="191884" y="254369"/>
                  <a:pt x="195721" y="254369"/>
                  <a:pt x="197527" y="254369"/>
                </a:cubicBezTo>
                <a:cubicBezTo>
                  <a:pt x="202042" y="253926"/>
                  <a:pt x="206331" y="251489"/>
                  <a:pt x="208815" y="247724"/>
                </a:cubicBezTo>
                <a:lnTo>
                  <a:pt x="265251" y="156688"/>
                </a:lnTo>
                <a:cubicBezTo>
                  <a:pt x="269089" y="150043"/>
                  <a:pt x="267057" y="143177"/>
                  <a:pt x="259607" y="139854"/>
                </a:cubicBezTo>
                <a:cubicBezTo>
                  <a:pt x="255883" y="138193"/>
                  <a:pt x="252158" y="137806"/>
                  <a:pt x="248885" y="138664"/>
                </a:cubicBezTo>
                <a:close/>
                <a:moveTo>
                  <a:pt x="128224" y="138581"/>
                </a:moveTo>
                <a:cubicBezTo>
                  <a:pt x="124837" y="138304"/>
                  <a:pt x="121338" y="139301"/>
                  <a:pt x="118516" y="141626"/>
                </a:cubicBezTo>
                <a:lnTo>
                  <a:pt x="62080" y="183711"/>
                </a:lnTo>
                <a:cubicBezTo>
                  <a:pt x="58242" y="187034"/>
                  <a:pt x="56436" y="188805"/>
                  <a:pt x="56436" y="190135"/>
                </a:cubicBezTo>
                <a:cubicBezTo>
                  <a:pt x="56211" y="193900"/>
                  <a:pt x="57565" y="197665"/>
                  <a:pt x="60274" y="200323"/>
                </a:cubicBezTo>
                <a:lnTo>
                  <a:pt x="116710" y="249274"/>
                </a:lnTo>
                <a:cubicBezTo>
                  <a:pt x="122128" y="253705"/>
                  <a:pt x="130029" y="253705"/>
                  <a:pt x="135447" y="249274"/>
                </a:cubicBezTo>
                <a:cubicBezTo>
                  <a:pt x="136350" y="248610"/>
                  <a:pt x="136802" y="247945"/>
                  <a:pt x="137479" y="247281"/>
                </a:cubicBezTo>
                <a:cubicBezTo>
                  <a:pt x="141091" y="242629"/>
                  <a:pt x="140188" y="235984"/>
                  <a:pt x="135447" y="232441"/>
                </a:cubicBezTo>
                <a:lnTo>
                  <a:pt x="90298" y="193678"/>
                </a:lnTo>
                <a:lnTo>
                  <a:pt x="135447" y="160011"/>
                </a:lnTo>
                <a:cubicBezTo>
                  <a:pt x="136350" y="159568"/>
                  <a:pt x="137028" y="158903"/>
                  <a:pt x="137705" y="158239"/>
                </a:cubicBezTo>
                <a:cubicBezTo>
                  <a:pt x="141768" y="154030"/>
                  <a:pt x="141542" y="147164"/>
                  <a:pt x="137253" y="143177"/>
                </a:cubicBezTo>
                <a:cubicBezTo>
                  <a:pt x="134883" y="140408"/>
                  <a:pt x="131610" y="138858"/>
                  <a:pt x="128224" y="138581"/>
                </a:cubicBezTo>
                <a:close/>
                <a:moveTo>
                  <a:pt x="0" y="85809"/>
                </a:moveTo>
                <a:lnTo>
                  <a:pt x="451491" y="85809"/>
                </a:lnTo>
                <a:lnTo>
                  <a:pt x="451491" y="271424"/>
                </a:lnTo>
                <a:cubicBezTo>
                  <a:pt x="451491" y="300218"/>
                  <a:pt x="427111" y="322148"/>
                  <a:pt x="395055" y="322148"/>
                </a:cubicBezTo>
                <a:lnTo>
                  <a:pt x="257995" y="322148"/>
                </a:lnTo>
                <a:lnTo>
                  <a:pt x="257995" y="354676"/>
                </a:lnTo>
                <a:lnTo>
                  <a:pt x="403762" y="354676"/>
                </a:lnTo>
                <a:cubicBezTo>
                  <a:pt x="412311" y="354676"/>
                  <a:pt x="419241" y="361895"/>
                  <a:pt x="419241" y="370800"/>
                </a:cubicBezTo>
                <a:cubicBezTo>
                  <a:pt x="419241" y="379706"/>
                  <a:pt x="412311" y="386925"/>
                  <a:pt x="403762" y="386925"/>
                </a:cubicBezTo>
                <a:lnTo>
                  <a:pt x="47729" y="386925"/>
                </a:lnTo>
                <a:cubicBezTo>
                  <a:pt x="39180" y="386925"/>
                  <a:pt x="32249" y="379706"/>
                  <a:pt x="32249" y="370800"/>
                </a:cubicBezTo>
                <a:cubicBezTo>
                  <a:pt x="32249" y="361895"/>
                  <a:pt x="39180" y="354676"/>
                  <a:pt x="47729" y="354676"/>
                </a:cubicBezTo>
                <a:lnTo>
                  <a:pt x="193496" y="354676"/>
                </a:lnTo>
                <a:lnTo>
                  <a:pt x="193496" y="322148"/>
                </a:lnTo>
                <a:lnTo>
                  <a:pt x="56436" y="322148"/>
                </a:lnTo>
                <a:cubicBezTo>
                  <a:pt x="24381" y="322148"/>
                  <a:pt x="0" y="300218"/>
                  <a:pt x="0" y="271424"/>
                </a:cubicBezTo>
                <a:close/>
                <a:moveTo>
                  <a:pt x="56436" y="0"/>
                </a:moveTo>
                <a:lnTo>
                  <a:pt x="395055" y="0"/>
                </a:lnTo>
                <a:cubicBezTo>
                  <a:pt x="427111" y="0"/>
                  <a:pt x="451491" y="21928"/>
                  <a:pt x="451491" y="50723"/>
                </a:cubicBezTo>
                <a:lnTo>
                  <a:pt x="451491" y="69196"/>
                </a:lnTo>
                <a:lnTo>
                  <a:pt x="0" y="69196"/>
                </a:lnTo>
                <a:lnTo>
                  <a:pt x="0" y="50723"/>
                </a:lnTo>
                <a:cubicBezTo>
                  <a:pt x="0" y="21928"/>
                  <a:pt x="24381" y="0"/>
                  <a:pt x="5643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5400000" scaled="1"/>
          </a:gradFill>
          <a:ln w="15991" cap="flat">
            <a:noFill/>
            <a:prstDash val="solid"/>
            <a:miter/>
          </a:ln>
        </p:spPr>
        <p:txBody>
          <a:bodyPr wrap="square" rtlCol="0" anchor="ctr">
            <a:noAutofit/>
          </a:bodyPr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" name="直接连接符 2"/>
          <p:cNvCxnSpPr/>
          <p:nvPr>
            <p:custDataLst>
              <p:tags r:id="rId21"/>
            </p:custDataLst>
          </p:nvPr>
        </p:nvCxnSpPr>
        <p:spPr>
          <a:xfrm flipH="1">
            <a:off x="2043748" y="4050983"/>
            <a:ext cx="7620" cy="558000"/>
          </a:xfrm>
          <a:prstGeom prst="line">
            <a:avLst/>
          </a:prstGeom>
          <a:ln w="31750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3"/>
          <p:cNvCxnSpPr/>
          <p:nvPr>
            <p:custDataLst>
              <p:tags r:id="rId22"/>
            </p:custDataLst>
          </p:nvPr>
        </p:nvCxnSpPr>
        <p:spPr>
          <a:xfrm flipH="1">
            <a:off x="4068128" y="2293303"/>
            <a:ext cx="7620" cy="486000"/>
          </a:xfrm>
          <a:prstGeom prst="line">
            <a:avLst/>
          </a:prstGeom>
          <a:ln w="31750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8"/>
          <p:cNvCxnSpPr/>
          <p:nvPr>
            <p:custDataLst>
              <p:tags r:id="rId23"/>
            </p:custDataLst>
          </p:nvPr>
        </p:nvCxnSpPr>
        <p:spPr>
          <a:xfrm flipH="1">
            <a:off x="6109653" y="4096703"/>
            <a:ext cx="7620" cy="558000"/>
          </a:xfrm>
          <a:prstGeom prst="line">
            <a:avLst/>
          </a:prstGeom>
          <a:ln w="31750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9"/>
          <p:cNvCxnSpPr/>
          <p:nvPr>
            <p:custDataLst>
              <p:tags r:id="rId24"/>
            </p:custDataLst>
          </p:nvPr>
        </p:nvCxnSpPr>
        <p:spPr>
          <a:xfrm flipH="1">
            <a:off x="8124508" y="2302193"/>
            <a:ext cx="7620" cy="486000"/>
          </a:xfrm>
          <a:prstGeom prst="line">
            <a:avLst/>
          </a:prstGeom>
          <a:ln w="31750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0"/>
          <p:cNvCxnSpPr/>
          <p:nvPr>
            <p:custDataLst>
              <p:tags r:id="rId25"/>
            </p:custDataLst>
          </p:nvPr>
        </p:nvCxnSpPr>
        <p:spPr>
          <a:xfrm flipH="1">
            <a:off x="10152698" y="4086543"/>
            <a:ext cx="7620" cy="558000"/>
          </a:xfrm>
          <a:prstGeom prst="line">
            <a:avLst/>
          </a:prstGeom>
          <a:ln w="31750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Замещающее содержимое 2" descr="images (3)"/>
          <p:cNvPicPr>
            <a:picLocks noChangeAspect="1"/>
          </p:cNvPicPr>
          <p:nvPr>
            <p:ph sz="half" idx="1"/>
          </p:nvPr>
        </p:nvPicPr>
        <p:blipFill>
          <a:blip r:embed="rId26"/>
          <a:stretch>
            <a:fillRect/>
          </a:stretch>
        </p:blipFill>
        <p:spPr>
          <a:xfrm>
            <a:off x="946785" y="1823085"/>
            <a:ext cx="2248535" cy="1958975"/>
          </a:xfrm>
          <a:prstGeom prst="hexagon">
            <a:avLst/>
          </a:prstGeom>
        </p:spPr>
      </p:pic>
      <p:pic>
        <p:nvPicPr>
          <p:cNvPr id="4" name="Замещающее содержимое 3" descr="images (4)"/>
          <p:cNvPicPr>
            <a:picLocks noChangeAspect="1"/>
          </p:cNvPicPr>
          <p:nvPr>
            <p:ph sz="half" idx="2"/>
          </p:nvPr>
        </p:nvPicPr>
        <p:blipFill>
          <a:blip r:embed="rId27"/>
          <a:stretch>
            <a:fillRect/>
          </a:stretch>
        </p:blipFill>
        <p:spPr>
          <a:xfrm>
            <a:off x="7024370" y="2996565"/>
            <a:ext cx="2217420" cy="2032635"/>
          </a:xfrm>
          <a:prstGeom prst="hexagon">
            <a:avLst/>
          </a:prstGeom>
        </p:spPr>
      </p:pic>
      <p:pic>
        <p:nvPicPr>
          <p:cNvPr id="14" name="Изображение 13" descr="images (3)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76880" y="3020060"/>
            <a:ext cx="2226310" cy="1932940"/>
          </a:xfrm>
          <a:prstGeom prst="hexagon">
            <a:avLst/>
          </a:prstGeom>
        </p:spPr>
      </p:pic>
      <p:pic>
        <p:nvPicPr>
          <p:cNvPr id="15" name="Изображение 14" descr="image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40935" y="1823085"/>
            <a:ext cx="2309495" cy="1925955"/>
          </a:xfrm>
          <a:prstGeom prst="hexagon">
            <a:avLst/>
          </a:prstGeom>
        </p:spPr>
      </p:pic>
      <p:pic>
        <p:nvPicPr>
          <p:cNvPr id="16" name="Изображение 15" descr="Hedra"/>
          <p:cNvPicPr>
            <a:picLocks noChangeAspect="1"/>
          </p:cNvPicPr>
          <p:nvPr/>
        </p:nvPicPr>
        <p:blipFill>
          <a:blip r:embed="rId30"/>
          <a:srcRect l="26542" t="7037" r="28038" b="13178"/>
          <a:stretch>
            <a:fillRect/>
          </a:stretch>
        </p:blipFill>
        <p:spPr>
          <a:xfrm>
            <a:off x="9099550" y="1871980"/>
            <a:ext cx="2058035" cy="1910715"/>
          </a:xfrm>
          <a:prstGeom prst="hexagon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7352030" y="4116070"/>
            <a:ext cx="6096000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30000"/>
              </a:lnSpc>
              <a:buNone/>
            </a:pPr>
            <a:r>
              <a:rPr lang="en-US" alt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Hedra.com</a:t>
            </a:r>
            <a:endParaRPr lang="en-US" alt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94055" y="699453"/>
            <a:ext cx="10972800" cy="1143000"/>
          </a:xfrm>
        </p:spPr>
        <p:txBody>
          <a:bodyPr/>
          <a:p>
            <a:r>
              <a:rPr lang="en-US" altLang="ru-RU"/>
              <a:t>   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09600" y="1417955"/>
            <a:ext cx="5384800" cy="4525963"/>
          </a:xfrm>
        </p:spPr>
        <p:txBody>
          <a:bodyPr/>
          <a:p>
            <a:pPr marL="0" indent="457200" algn="just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Өте қарапайым, ыңғайлы платформа. Себебі, бұл б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ағдарлама өте қарапайым технологиямен жұмыс істейді. Негізі мобильді қосымшадан, веб-сайттан және баспадан тұрады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457200" algn="just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QR кодтары бар карталар. Әр балаға бір карта беріледі.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1012825" y="16795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/>
              <a:t>“</a:t>
            </a:r>
            <a:r>
              <a:rPr lang="en-US" altLang="ru-RU"/>
              <a:t>Plickers</a:t>
            </a:r>
            <a:r>
              <a:rPr lang="en-US" altLang="en-US"/>
              <a:t>” цифрлы платформасы</a:t>
            </a:r>
            <a:endParaRPr lang="en-US" altLang="en-US"/>
          </a:p>
        </p:txBody>
      </p:sp>
      <p:pic>
        <p:nvPicPr>
          <p:cNvPr id="6" name="Замещающее содержимое 5" descr="WhatsApp Image 2024-11-02 at 03.08.4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98895" y="1483995"/>
            <a:ext cx="5384800" cy="2423160"/>
          </a:xfrm>
          <a:prstGeom prst="rect">
            <a:avLst/>
          </a:prstGeom>
        </p:spPr>
      </p:pic>
      <p:pic>
        <p:nvPicPr>
          <p:cNvPr id="8" name="Изображение 7" descr="WhatsApp Image 2024-11-02 at 03.08.41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895" y="3973195"/>
            <a:ext cx="3117850" cy="233870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280670" y="6054090"/>
            <a:ext cx="11634470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Платформа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ақылы және тегін режимде жұмыс істейді. Тегін нұсқада бір жиынтықтағы сұрақтар саны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беспен шектеледі. 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Ақылы нұсқада с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ұрақтар жиынтығының саны шектеусіз.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“</a:t>
            </a:r>
            <a:r>
              <a:rPr lang="en-US" altLang="ru-RU"/>
              <a:t>Plickers</a:t>
            </a:r>
            <a:r>
              <a:rPr lang="en-US" altLang="en-US"/>
              <a:t>”</a:t>
            </a:r>
            <a:endParaRPr lang="en-US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97510" y="1026160"/>
            <a:ext cx="5596890" cy="4953000"/>
          </a:xfrm>
        </p:spPr>
        <p:txBody>
          <a:bodyPr/>
          <a:p>
            <a:pPr lvl="0" algn="just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Картаның өзі төртбұрышты, әр жағында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(A, B, C, D)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ауап нұсқасы белгілен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ген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. Мұғалім сұрақ қояды, бала дұрыс жауапты таңдап, көтереді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just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Егерде А жауабы дұрыс болатын болса, сәйкесінше А жауабын жоғарыға көтереді.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just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Мұғалім нақты уақыт режимінде балалардың жауаптарын сканерлеу үшін мобильді қосымшаны пайдаланады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Нәтижелер дерекқор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да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сақталады және тікелей қол жетімді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 Сонымен қатар, нәтижесін лезде талдауға қолайлы.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068820" y="1367790"/>
            <a:ext cx="4342130" cy="4419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4_1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4_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gradient&quot;:[{&quot;brightness&quot;:0,&quot;colorType&quot;:1,&quot;foreColorIndex&quot;:8,&quot;pos&quot;:0.38999998569488525,&quot;transparency&quot;:0},{&quot;brightness&quot;:0.4000000059604645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DIAGRAM_USE_COLOR_VALUE" val="{&quot;color_scheme&quot;:1,&quot;theme_color_indexes&quot;:[10,10,10,10,10,10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5_1"/>
  <p:tag name="KSO_WM_UNIT_ID" val="diagram20238169_4*m_h_i*1_5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gradient&quot;:[{&quot;brightness&quot;:0,&quot;colorType&quot;:1,&quot;foreColorIndex&quot;:5,&quot;pos&quot;:0.3899999856948852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PRESET_TEXT" val="05"/>
  <p:tag name="KSO_WM_UNIT_FILL_TYPE" val="3"/>
  <p:tag name="KSO_WM_DIAGRAM_USE_COLOR_VALUE" val="{&quot;color_scheme&quot;:1,&quot;theme_color_indexes&quot;:[10,10,10,10,10,10]}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4_2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4_2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8,&quot;pos&quot;:1,&quot;transparency&quot;:1},{&quot;brightness&quot;:0,&quot;colorType&quot;:1,&quot;foreColorIndex&quot;:8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10,10,10,10,10,10]}"/>
</p:tagLst>
</file>

<file path=ppt/tags/tag10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8169_4*m_h_f*1_4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8169_4*m_h_a*1_4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5_2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5_2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1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10,10,10,10,10,10]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8169_4*m_h_f*1_5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8169_4*m_h_a*1_5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108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8293_5*l_h_i*1_2_2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8293_5*l_h_i*1_2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02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8293_5*l_h_f*1_2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8293_5*l_h_i*1_4_2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8293_5*l_h_i*1_4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04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8293_5*l_h_f*1_4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38293_5*l_h_i*1_6_2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1"/>
  <p:tag name="KSO_WM_UNIT_ID" val="diagram20238293_5*l_h_i*1_6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06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38293_5*l_h_f*1_6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8293_5*l_h_i*1_1_2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8293_5*l_h_i*1_1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0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8293_5*l_h_f*1_1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i*1_4"/>
  <p:tag name="KSO_WM_TEMPLATE_CATEGORY" val="diagram"/>
  <p:tag name="KSO_WM_TEMPLATE_INDEX" val="20238226"/>
  <p:tag name="KSO_WM_UNIT_LAYERLEVEL" val="1_1"/>
  <p:tag name="KSO_WM_TAG_VERSION" val="3.0"/>
  <p:tag name="KSO_WM_BEAUTIFY_FLAG" val="#wm#"/>
  <p:tag name="KSO_WM_UNIT_TYPE" val="q_i"/>
  <p:tag name="KSO_WM_UNIT_INDEX" val="1_4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gradient&quot;:[{&quot;brightness&quot;:0.4000000059604645,&quot;colorType&quot;:1,&quot;foreColorIndex&quot;:5,&quot;pos&quot;:0,&quot;transparency&quot;:0.6000000238418579},{&quot;brightness&quot;:0.4000000059604645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theme_color_indexes&quot;:[6,6,6,6,6,6]}"/>
</p:tagLst>
</file>

<file path=ppt/tags/tag120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8293_5*l_h_i*1_3_2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8293_5*l_h_i*1_3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03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8293_5*l_h_f*1_3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8293_5*l_h_i*1_5_2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238293_5*l_h_i*1_5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05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UNIT_TEXT_FILL_FORE_SCHEMECOLOR_INDEX_BRIGHTNESS" val="0.15"/>
  <p:tag name="KSO_WM_DIAGRAM_MAX_ITEMCNT" val="6"/>
  <p:tag name="KSO_WM_DIAGRAM_MIN_ITEMCNT" val="2"/>
  <p:tag name="KSO_WM_DIAGRAM_VIRTUALLY_FRAME" val="{&quot;height&quot;:337.79921259842524,&quot;left&quot;:-5.7,&quot;top&quot;:100.29692913385827,&quot;width&quot;:993.5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8293_5*l_h_f*1_5_1"/>
  <p:tag name="KSO_WM_TEMPLATE_CATEGORY" val="diagram"/>
  <p:tag name="KSO_WM_TEMPLATE_INDEX" val="20238293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SLIDE_ITEM_CNT" val="5"/>
  <p:tag name="resource_record_key" val="{&quot;70&quot;:[3321530,3321500]}"/>
</p:tagLst>
</file>

<file path=ppt/tags/tag127.xml><?xml version="1.0" encoding="utf-8"?>
<p:tagLst xmlns:p="http://schemas.openxmlformats.org/presentationml/2006/main">
  <p:tag name="resource_record_key" val="{&quot;70&quot;:[3321480,3322270,3321390,3322468,3323000,3321920,3322110,3321910,3321530,3321500,3321820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i*1_3"/>
  <p:tag name="KSO_WM_TEMPLATE_CATEGORY" val="diagram"/>
  <p:tag name="KSO_WM_TEMPLATE_INDEX" val="20238226"/>
  <p:tag name="KSO_WM_UNIT_LAYERLEVEL" val="1_1"/>
  <p:tag name="KSO_WM_TAG_VERSION" val="3.0"/>
  <p:tag name="KSO_WM_BEAUTIFY_FLAG" val="#wm#"/>
  <p:tag name="KSO_WM_UNIT_TYPE" val="q_i"/>
  <p:tag name="KSO_WM_UNIT_INDEX" val="1_3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43799999356269836,&quot;transparency&quot;:0.30000001192092896},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theme_color_indexes&quot;:[6,6,6,6,6,6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i*1_2"/>
  <p:tag name="KSO_WM_TEMPLATE_CATEGORY" val="diagram"/>
  <p:tag name="KSO_WM_TEMPLATE_INDEX" val="20238226"/>
  <p:tag name="KSO_WM_UNIT_LAYERLEVEL" val="1_1"/>
  <p:tag name="KSO_WM_TAG_VERSION" val="3.0"/>
  <p:tag name="KSO_WM_BEAUTIFY_FLAG" val="#wm#"/>
  <p:tag name="KSO_WM_UNIT_TYPE" val="q_i"/>
  <p:tag name="KSO_WM_UNIT_INDEX" val="1_2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theme_color_indexes&quot;:[6,6,6,6,6,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i*1_1"/>
  <p:tag name="KSO_WM_TEMPLATE_CATEGORY" val="diagram"/>
  <p:tag name="KSO_WM_TEMPLATE_INDEX" val="20238226"/>
  <p:tag name="KSO_WM_UNIT_LAYERLEVEL" val="1_1"/>
  <p:tag name="KSO_WM_TAG_VERSION" val="3.0"/>
  <p:tag name="KSO_WM_BEAUTIFY_FLAG" val="#wm#"/>
  <p:tag name="KSO_WM_UNIT_TYPE" val="q_i"/>
  <p:tag name="KSO_WM_UNIT_INDEX" val="1_1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4659999907016754,&quot;transparency&quot;:0.720000028610229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theme_color_indexes&quot;:[6,6,6,6,6,6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h_i*1_2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UNIT_TYPE" val="q_h_i"/>
  <p:tag name="KSO_WM_UNIT_INDEX" val="1_2_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6,6,6,6,6,6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h_x*1_2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UNIT_VALUE" val="54*54"/>
  <p:tag name="KSO_WM_DIAGRAM_GROUP_CODE" val="q1-1"/>
  <p:tag name="KSO_WM_UNIT_TYPE" val="q_h_x"/>
  <p:tag name="KSO_WM_UNIT_INDEX" val="1_2_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theme_color_indexes&quot;:[6,6,6,6,6,6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h_i*1_3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UNIT_TYPE" val="q_h_i"/>
  <p:tag name="KSO_WM_UNIT_INDEX" val="1_3_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6,6,6,6,6,6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8226_2*q_h_x*1_3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UNIT_VALUE" val="52*54"/>
  <p:tag name="KSO_WM_DIAGRAM_GROUP_CODE" val="q1-1"/>
  <p:tag name="KSO_WM_UNIT_TYPE" val="q_h_x"/>
  <p:tag name="KSO_WM_UNIT_INDEX" val="1_3_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theme_color_indexes&quot;:[6,6,6,6,6,6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8226_2*q_h_f*1_2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theme_color_indexes&quot;:[6,6,6,6,6,6]}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8226_2*q_h_a*1_2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Your title here"/>
  <p:tag name="KSO_WM_UNIT_TEXT_FILL_FORE_SCHEMECOLOR_INDEX" val="1"/>
  <p:tag name="KSO_WM_UNIT_TEXT_FILL_TYPE" val="1"/>
  <p:tag name="KSO_WM_DIAGRAM_USE_COLOR_VALUE" val="{&quot;color_scheme&quot;:1,&quot;theme_color_indexes&quot;:[6,6,6,6,6,6]}"/>
</p:tagLst>
</file>

<file path=ppt/tags/tag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8226_2*q_h_f*1_3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theme_color_indexes&quot;:[6,6,6,6,6,6]}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8226_2*q_h_a*1_3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Your title here"/>
  <p:tag name="KSO_WM_UNIT_TEXT_FILL_FORE_SCHEMECOLOR_INDEX" val="1"/>
  <p:tag name="KSO_WM_UNIT_TEXT_FILL_TYPE" val="1"/>
  <p:tag name="KSO_WM_DIAGRAM_USE_COLOR_VALUE" val="{&quot;color_scheme&quot;:1,&quot;theme_color_indexes&quot;:[6,6,6,6,6,6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i"/>
  <p:tag name="KSO_WM_UNIT_INDEX" val="1_1_1"/>
  <p:tag name="KSO_WM_UNIT_ID" val="diagram20238226_2*q_h_i*1_1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6,6,6,6,6,6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x"/>
  <p:tag name="KSO_WM_UNIT_INDEX" val="1_1_1"/>
  <p:tag name="KSO_WM_UNIT_ID" val="diagram20238226_2*q_h_x*1_1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UNIT_VALUE" val="54*50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theme_color_indexes&quot;:[6,6,6,6,6,6]}"/>
</p:tagLst>
</file>

<file path=ppt/tags/tag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8226_2*q_h_f*1_1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"/>
  <p:tag name="KSO_WM_UNIT_TEXT_FILL_FORE_SCHEMECOLOR_INDEX" val="1"/>
  <p:tag name="KSO_WM_UNIT_TEXT_FILL_TYPE" val="1"/>
  <p:tag name="KSO_WM_DIAGRAM_USE_COLOR_VALUE" val="{&quot;color_scheme&quot;:1,&quot;theme_color_indexes&quot;:[6,6,6,6,6,6]}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8226_2*q_h_a*1_1_1"/>
  <p:tag name="KSO_WM_TEMPLATE_CATEGORY" val="diagram"/>
  <p:tag name="KSO_WM_TEMPLATE_INDEX" val="20238226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792236328125,&quot;left&quot;:54.47657745601627,&quot;top&quot;:78.03070314422366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Your title here"/>
  <p:tag name="KSO_WM_UNIT_TEXT_FILL_FORE_SCHEMECOLOR_INDEX" val="1"/>
  <p:tag name="KSO_WM_UNIT_TEXT_FILL_TYPE" val="1"/>
  <p:tag name="KSO_WM_DIAGRAM_USE_COLOR_VALUE" val="{&quot;color_scheme&quot;:1,&quot;theme_color_indexes&quot;:[6,6,6,6,6,6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"/>
  <p:tag name="KSO_WM_TAG_VERSION" val="3.0"/>
  <p:tag name="KSO_WM_UNIT_TYPE" val="n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i*1_2_1"/>
  <p:tag name="KSO_WM_UNIT_INDEX" val="1_2_1"/>
  <p:tag name="KSO_WM_DIAGRAM_GROUP_CODE" val="n1-1"/>
  <p:tag name="KSO_WM_UNIT_LINE_FORE_SCHEMECOLOR_INDEX" val="5"/>
  <p:tag name="KSO_WM_DIAGRAM_USE_COLOR_VALUE" val="{&quot;color_scheme&quot;:1,&quot;theme_color_indexes&quot;:[10,10,10,10,10,10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36"/>
  <p:tag name="KSO_WM_UNIT_TYPE" val="n_h_a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.94999998807907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14,&quot;pos&quot;:1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a*1_1_1"/>
  <p:tag name="KSO_WM_UNIT_INDEX" val="1_1_1"/>
  <p:tag name="KSO_WM_DIAGRAM_GROUP_CODE" val="n1-1"/>
  <p:tag name="KSO_WM_UNIT_PRESET_TEXT" val="Title"/>
  <p:tag name="KSO_WM_UNIT_FILL_TYPE" val="3"/>
  <p:tag name="KSO_WM_DIAGRAM_USE_COLOR_VALUE" val="{&quot;color_scheme&quot;:1,&quot;theme_color_indexes&quot;:[10,10,10,10,10,10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"/>
  <p:tag name="KSO_WM_TAG_VERSION" val="3.0"/>
  <p:tag name="KSO_WM_UNIT_TYPE" val="n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2,&quot;pos&quot;:1,&quot;rgb&quot;:&quot;#376fff&quot;,&quot;transparency&quot;:1},{&quot;brightness&quot;:0,&quot;colorType&quot;:2,&quot;pos&quot;:0.5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ID" val="diagram20238178_5*n_h_i*1_1_3"/>
  <p:tag name="KSO_WM_UNIT_INDEX" val="1_1_3"/>
  <p:tag name="KSO_WM_DIAGRAM_GROUP_CODE" val="n1-1"/>
  <p:tag name="KSO_WM_DIAGRAM_USE_COLOR_VALUE" val="{&quot;color_scheme&quot;:1,&quot;theme_color_indexes&quot;:[10,10,10,10,10,10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"/>
  <p:tag name="KSO_WM_TAG_VERSION" val="3.0"/>
  <p:tag name="KSO_WM_UNIT_TYPE" val="n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.30000001192092896},&quot;type&quot;:1},&quot;shadow&quot;:{&quot;brightness&quot;:-0.15000000596046448,&quot;colorType&quot;:1,&quot;foreColorIndex&quot;:14,&quot;transparency&quot;:0.5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ID" val="diagram20238178_5*n_h_i*1_1_4"/>
  <p:tag name="KSO_WM_UNIT_INDEX" val="1_1_4"/>
  <p:tag name="KSO_WM_DIAGRAM_GROUP_CODE" val="n1-1"/>
  <p:tag name="KSO_WM_UNIT_LINE_FORE_SCHEMECOLOR_INDEX" val="5"/>
  <p:tag name="KSO_WM_DIAGRAM_USE_COLOR_VALUE" val="{&quot;color_scheme&quot;:1,&quot;theme_color_indexes&quot;:[10,10,10,10,10,10]}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TEMPLATE_CATEGORY" val="diagram"/>
  <p:tag name="KSO_WM_TEMPLATE_INDEX" val="2023817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f*1_2_1_1"/>
  <p:tag name="KSO_WM_UNIT_INDEX" val="1_2_1_1"/>
  <p:tag name="KSO_WM_DIAGRAM_GROUP_CODE" val="n1-1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TEMPLATE_CATEGORY" val="diagram"/>
  <p:tag name="KSO_WM_TEMPLATE_INDEX" val="2023817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f*1_2_6_1"/>
  <p:tag name="KSO_WM_UNIT_INDEX" val="1_2_6_1"/>
  <p:tag name="KSO_WM_DIAGRAM_GROUP_CODE" val="n1-1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4"/>
  <p:tag name="KSO_WM_UNIT_FILL_FORE_SCHEMECOLOR_INDEX_BRIGHTNESS" val="0"/>
  <p:tag name="KSO_WM_UNIT_ID" val="diagram20238178_5*n_h_h_i*1_2_2_1"/>
  <p:tag name="KSO_WM_UNIT_INDEX" val="1_2_2_1"/>
  <p:tag name="KSO_WM_DIAGRAM_GROUP_CODE" val="n1-1"/>
  <p:tag name="KSO_WM_DIAGRAM_USE_COLOR_VALUE" val="{&quot;color_scheme&quot;:1,&quot;theme_color_indexes&quot;:[10,10,10,10,10,10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i*1_2_2_2"/>
  <p:tag name="KSO_WM_UNIT_INDEX" val="1_2_2_2"/>
  <p:tag name="KSO_WM_DIAGRAM_GROUP_CODE" val="n1-1"/>
  <p:tag name="KSO_WM_UNIT_FILL_TYPE" val="3"/>
  <p:tag name="KSO_WM_DIAGRAM_USE_COLOR_VALUE" val="{&quot;color_scheme&quot;:1,&quot;theme_color_indexes&quot;:[10,10,10,10,10,10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4"/>
  <p:tag name="KSO_WM_UNIT_FILL_FORE_SCHEMECOLOR_INDEX_BRIGHTNESS" val="0"/>
  <p:tag name="KSO_WM_UNIT_ID" val="diagram20238178_5*n_h_h_i*1_2_5_1"/>
  <p:tag name="KSO_WM_UNIT_INDEX" val="1_2_5_1"/>
  <p:tag name="KSO_WM_DIAGRAM_GROUP_CODE" val="n1-1"/>
  <p:tag name="KSO_WM_DIAGRAM_USE_COLOR_VALUE" val="{&quot;color_scheme&quot;:1,&quot;theme_color_indexes&quot;:[10,10,10,10,10,10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i*1_2_5_2"/>
  <p:tag name="KSO_WM_UNIT_INDEX" val="1_2_5_2"/>
  <p:tag name="KSO_WM_DIAGRAM_GROUP_CODE" val="n1-1"/>
  <p:tag name="KSO_WM_UNIT_FILL_TYPE" val="3"/>
  <p:tag name="KSO_WM_DIAGRAM_USE_COLOR_VALUE" val="{&quot;color_scheme&quot;:1,&quot;theme_color_indexes&quot;:[10,10,10,10,10,10]}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TEMPLATE_CATEGORY" val="diagram"/>
  <p:tag name="KSO_WM_TEMPLATE_INDEX" val="2023817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f*1_2_2_1"/>
  <p:tag name="KSO_WM_UNIT_INDEX" val="1_2_2_1"/>
  <p:tag name="KSO_WM_DIAGRAM_GROUP_CODE" val="n1-1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TEMPLATE_CATEGORY" val="diagram"/>
  <p:tag name="KSO_WM_TEMPLATE_INDEX" val="2023817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f*1_2_5_1"/>
  <p:tag name="KSO_WM_UNIT_INDEX" val="1_2_5_1"/>
  <p:tag name="KSO_WM_DIAGRAM_GROUP_CODE" val="n1-1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4"/>
  <p:tag name="KSO_WM_UNIT_FILL_FORE_SCHEMECOLOR_INDEX_BRIGHTNESS" val="0"/>
  <p:tag name="KSO_WM_UNIT_ID" val="diagram20238178_5*n_h_h_i*1_2_1_1"/>
  <p:tag name="KSO_WM_UNIT_INDEX" val="1_2_1_1"/>
  <p:tag name="KSO_WM_DIAGRAM_GROUP_CODE" val="n1-1"/>
  <p:tag name="KSO_WM_DIAGRAM_USE_COLOR_VALUE" val="{&quot;color_scheme&quot;:1,&quot;theme_color_indexes&quot;:[10,10,10,10,10,10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i*1_2_1_2"/>
  <p:tag name="KSO_WM_UNIT_INDEX" val="1_2_1_2"/>
  <p:tag name="KSO_WM_DIAGRAM_GROUP_CODE" val="n1-1"/>
  <p:tag name="KSO_WM_UNIT_FILL_TYPE" val="3"/>
  <p:tag name="KSO_WM_DIAGRAM_USE_COLOR_VALUE" val="{&quot;color_scheme&quot;:1,&quot;theme_color_indexes&quot;:[10,10,10,10,10,10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4"/>
  <p:tag name="KSO_WM_UNIT_FILL_FORE_SCHEMECOLOR_INDEX_BRIGHTNESS" val="0"/>
  <p:tag name="KSO_WM_UNIT_ID" val="diagram20238178_5*n_h_h_i*1_2_6_1"/>
  <p:tag name="KSO_WM_UNIT_INDEX" val="1_2_6_1"/>
  <p:tag name="KSO_WM_DIAGRAM_GROUP_CODE" val="n1-1"/>
  <p:tag name="KSO_WM_DIAGRAM_USE_COLOR_VALUE" val="{&quot;color_scheme&quot;:1,&quot;theme_color_indexes&quot;:[10,10,10,10,10,10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i*1_2_6_2"/>
  <p:tag name="KSO_WM_UNIT_INDEX" val="1_2_6_2"/>
  <p:tag name="KSO_WM_DIAGRAM_GROUP_CODE" val="n1-1"/>
  <p:tag name="KSO_WM_UNIT_FILL_TYPE" val="3"/>
  <p:tag name="KSO_WM_DIAGRAM_USE_COLOR_VALUE" val="{&quot;color_scheme&quot;:1,&quot;theme_color_indexes&quot;:[10,10,10,10,10,10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x"/>
  <p:tag name="KSO_WM_DIAGRAM_VERSION" val="3"/>
  <p:tag name="KSO_WM_DIAGRAM_COLOR_TRICK" val="1"/>
  <p:tag name="KSO_WM_DIAGRAM_COLOR_TEXT_CAN_REMOVE" val="n"/>
  <p:tag name="KSO_WM_UNIT_VALUE" val="72*72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FORE_SCHEMECOLOR_INDEX" val="14"/>
  <p:tag name="KSO_WM_UNIT_FILL_FORE_SCHEMECOLOR_INDEX_BRIGHTNESS" val="0"/>
  <p:tag name="KSO_WM_UNIT_ID" val="diagram20238178_5*n_h_h_x*1_2_6_3"/>
  <p:tag name="KSO_WM_UNIT_INDEX" val="1_2_6_3"/>
  <p:tag name="KSO_WM_DIAGRAM_GROUP_CODE" val="n1-1"/>
  <p:tag name="KSO_WM_DIAGRAM_USE_COLOR_VALUE" val="{&quot;color_scheme&quot;:1,&quot;theme_color_indexes&quot;:[10,10,10,10,10,10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4"/>
  <p:tag name="KSO_WM_UNIT_FILL_FORE_SCHEMECOLOR_INDEX_BRIGHTNESS" val="0"/>
  <p:tag name="KSO_WM_UNIT_ID" val="diagram20238178_5*n_h_h_i*1_2_4_1"/>
  <p:tag name="KSO_WM_UNIT_INDEX" val="1_2_4_1"/>
  <p:tag name="KSO_WM_DIAGRAM_GROUP_CODE" val="n1-1"/>
  <p:tag name="KSO_WM_DIAGRAM_USE_COLOR_VALUE" val="{&quot;color_scheme&quot;:1,&quot;theme_color_indexes&quot;:[10,10,10,10,10,10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i*1_2_4_2"/>
  <p:tag name="KSO_WM_UNIT_INDEX" val="1_2_4_2"/>
  <p:tag name="KSO_WM_DIAGRAM_GROUP_CODE" val="n1-1"/>
  <p:tag name="KSO_WM_UNIT_FILL_TYPE" val="3"/>
  <p:tag name="KSO_WM_DIAGRAM_USE_COLOR_VALUE" val="{&quot;color_scheme&quot;:1,&quot;theme_color_indexes&quot;:[10,10,10,10,10,10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x"/>
  <p:tag name="KSO_WM_DIAGRAM_VERSION" val="3"/>
  <p:tag name="KSO_WM_DIAGRAM_COLOR_TRICK" val="1"/>
  <p:tag name="KSO_WM_DIAGRAM_COLOR_TEXT_CAN_REMOVE" val="n"/>
  <p:tag name="KSO_WM_UNIT_VALUE" val="52*82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FORE_SCHEMECOLOR_INDEX" val="14"/>
  <p:tag name="KSO_WM_UNIT_FILL_FORE_SCHEMECOLOR_INDEX_BRIGHTNESS" val="0"/>
  <p:tag name="KSO_WM_UNIT_ID" val="diagram20238178_5*n_h_h_x*1_2_4_1"/>
  <p:tag name="KSO_WM_UNIT_INDEX" val="1_2_4_1"/>
  <p:tag name="KSO_WM_DIAGRAM_GROUP_CODE" val="n1-1"/>
  <p:tag name="KSO_WM_DIAGRAM_USE_COLOR_VALUE" val="{&quot;color_scheme&quot;:1,&quot;theme_color_indexes&quot;:[10,10,10,10,10,10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4"/>
  <p:tag name="KSO_WM_UNIT_FILL_FORE_SCHEMECOLOR_INDEX_BRIGHTNESS" val="0"/>
  <p:tag name="KSO_WM_UNIT_ID" val="diagram20238178_5*n_h_h_i*1_2_3_1"/>
  <p:tag name="KSO_WM_UNIT_INDEX" val="1_2_3_1"/>
  <p:tag name="KSO_WM_DIAGRAM_GROUP_CODE" val="n1-1"/>
  <p:tag name="KSO_WM_DIAGRAM_USE_COLOR_VALUE" val="{&quot;color_scheme&quot;:1,&quot;theme_color_indexes&quot;:[10,10,10,10,10,10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i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i*1_2_3_2"/>
  <p:tag name="KSO_WM_UNIT_INDEX" val="1_2_3_2"/>
  <p:tag name="KSO_WM_DIAGRAM_GROUP_CODE" val="n1-1"/>
  <p:tag name="KSO_WM_UNIT_FILL_TYPE" val="3"/>
  <p:tag name="KSO_WM_DIAGRAM_USE_COLOR_VALUE" val="{&quot;color_scheme&quot;:1,&quot;theme_color_indexes&quot;:[10,10,10,10,10,10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x"/>
  <p:tag name="KSO_WM_DIAGRAM_VERSION" val="3"/>
  <p:tag name="KSO_WM_DIAGRAM_COLOR_TRICK" val="1"/>
  <p:tag name="KSO_WM_DIAGRAM_COLOR_TEXT_CAN_REMOVE" val="n"/>
  <p:tag name="KSO_WM_UNIT_VALUE" val="76*78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FORE_SCHEMECOLOR_INDEX" val="14"/>
  <p:tag name="KSO_WM_UNIT_FILL_FORE_SCHEMECOLOR_INDEX_BRIGHTNESS" val="0"/>
  <p:tag name="KSO_WM_UNIT_ID" val="diagram20238178_5*n_h_h_x*1_2_3_1"/>
  <p:tag name="KSO_WM_UNIT_INDEX" val="1_2_3_1"/>
  <p:tag name="KSO_WM_DIAGRAM_GROUP_CODE" val="n1-1"/>
  <p:tag name="KSO_WM_DIAGRAM_USE_COLOR_VALUE" val="{&quot;color_scheme&quot;:1,&quot;theme_color_indexes&quot;:[10,10,10,10,10,10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x"/>
  <p:tag name="KSO_WM_DIAGRAM_VERSION" val="3"/>
  <p:tag name="KSO_WM_DIAGRAM_COLOR_TRICK" val="1"/>
  <p:tag name="KSO_WM_DIAGRAM_COLOR_TEXT_CAN_REMOVE" val="n"/>
  <p:tag name="KSO_WM_UNIT_VALUE" val="65*71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FORE_SCHEMECOLOR_INDEX" val="14"/>
  <p:tag name="KSO_WM_UNIT_FILL_FORE_SCHEMECOLOR_INDEX_BRIGHTNESS" val="0"/>
  <p:tag name="KSO_WM_UNIT_ID" val="diagram20238178_5*n_h_h_x*1_2_5_1"/>
  <p:tag name="KSO_WM_UNIT_INDEX" val="1_2_5_1"/>
  <p:tag name="KSO_WM_DIAGRAM_GROUP_CODE" val="n1-1"/>
  <p:tag name="KSO_WM_DIAGRAM_USE_COLOR_VALUE" val="{&quot;color_scheme&quot;:1,&quot;theme_color_indexes&quot;:[10,10,10,10,10,10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8178"/>
  <p:tag name="KSO_WM_UNIT_LAYERLEVEL" val="1_1_1_1"/>
  <p:tag name="KSO_WM_TAG_VERSION" val="3.0"/>
  <p:tag name="KSO_WM_UNIT_TYPE" val="n_h_h_x"/>
  <p:tag name="KSO_WM_DIAGRAM_VERSION" val="3"/>
  <p:tag name="KSO_WM_DIAGRAM_COLOR_TRICK" val="1"/>
  <p:tag name="KSO_WM_DIAGRAM_COLOR_TEXT_CAN_REMOVE" val="n"/>
  <p:tag name="KSO_WM_UNIT_VALUE" val="84*72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FORE_SCHEMECOLOR_INDEX" val="14"/>
  <p:tag name="KSO_WM_UNIT_FILL_FORE_SCHEMECOLOR_INDEX_BRIGHTNESS" val="0"/>
  <p:tag name="KSO_WM_UNIT_ID" val="diagram20238178_5*n_h_h_x*1_2_2_1"/>
  <p:tag name="KSO_WM_UNIT_INDEX" val="1_2_2_1"/>
  <p:tag name="KSO_WM_DIAGRAM_GROUP_CODE" val="n1-1"/>
  <p:tag name="KSO_WM_DIAGRAM_USE_COLOR_VALUE" val="{&quot;color_scheme&quot;:1,&quot;theme_color_indexes&quot;:[10,10,10,10,10,10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TEMPLATE_CATEGORY" val="diagram"/>
  <p:tag name="KSO_WM_TEMPLATE_INDEX" val="2023817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f*1_2_3_1"/>
  <p:tag name="KSO_WM_UNIT_INDEX" val="1_2_3_1"/>
  <p:tag name="KSO_WM_DIAGRAM_GROUP_CODE" val="n1-1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TEMPLATE_CATEGORY" val="diagram"/>
  <p:tag name="KSO_WM_TEMPLATE_INDEX" val="2023817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h_f*1_2_4_1"/>
  <p:tag name="KSO_WM_UNIT_INDEX" val="1_2_4_1"/>
  <p:tag name="KSO_WM_DIAGRAM_GROUP_CODE" val="n1-1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0*69"/>
  <p:tag name="KSO_WM_UNIT_HIGHLIGHT" val="0"/>
  <p:tag name="KSO_WM_UNIT_COMPATIBLE" val="0"/>
  <p:tag name="KSO_WM_UNIT_DIAGRAM_ISNUMVISUAL" val="0"/>
  <p:tag name="KSO_WM_UNIT_DIAGRAM_ISREFERUNIT" val="0"/>
  <p:tag name="KSO_WM_UNIT_TYPE" val="n_h_h_x"/>
  <p:tag name="KSO_WM_TEMPLATE_CATEGORY" val="diagram"/>
  <p:tag name="KSO_WM_TEMPLATE_INDEX" val="20238178"/>
  <p:tag name="KSO_WM_UNIT_LAYERLEVEL" val="1_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8178_5*n_h_h_x*1_2_1_1"/>
  <p:tag name="KSO_WM_UNIT_INDEX" val="1_2_1_1"/>
  <p:tag name="KSO_WM_DIAGRAM_GROUP_CODE" val="n1-1"/>
  <p:tag name="KSO_WM_DIAGRAM_USE_COLOR_VALUE" val="{&quot;color_scheme&quot;:1,&quot;theme_color_indexes&quot;:[10,10,10,10,10,10]}"/>
</p:tagLst>
</file>

<file path=ppt/tags/tag5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n_h_i"/>
  <p:tag name="KSO_WM_TEMPLATE_CATEGORY" val="diagram"/>
  <p:tag name="KSO_WM_TEMPLATE_INDEX" val="20238178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solid&quot;:{&quot;brightness&quot;:0.800000011920929,&quot;colorType&quot;:1,&quot;foreColorIndex&quot;:5,&quot;transparency&quot;:0.6499999761581421},&quot;type&quot;:1},&quot;glow&quot;:{&quot;colorType&quot;:0},&quot;line&quot;:{&quot;gradient&quot;:[{&quot;brightness&quot;:0.949999988079071,&quot;colorType&quot;:1,&quot;foreColorIndex&quot;:5,&quot;pos&quot;:0.3700000047683716,&quot;transparency&quot;:0},{&quot;brightness&quot;:0.49000000953674316,&quot;colorType&quot;:1,&quot;foreColorIndex&quot;:5,&quot;pos&quot;:0,&quot;transparency&quot;:0},{&quot;brightness&quot;:0,&quot;colorType&quot;:1,&quot;foreColorIndex&quot;:14,&quot;pos&quot;:1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D" val="diagram20238178_5*n_h_i*1_1_1"/>
  <p:tag name="KSO_WM_UNIT_INDEX" val="1_1_1"/>
  <p:tag name="KSO_WM_DIAGRAM_GROUP_CODE" val="n1-1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theme_color_indexes&quot;:[10,10,10,10,10,10]}"/>
</p:tagLst>
</file>

<file path=ppt/tags/tag5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n_h_i"/>
  <p:tag name="KSO_WM_TEMPLATE_CATEGORY" val="diagram"/>
  <p:tag name="KSO_WM_TEMPLATE_INDEX" val="20238178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2.3999938964844,&quot;left&quot;:54.94999389648437,&quot;top&quot;:78.85000305175781,&quot;width&quot;:850.2000122070312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0.3700000047683716,&quot;transparency&quot;:0},{&quot;brightness&quot;:0.49000000953674316,&quot;colorType&quot;:1,&quot;foreColorIndex&quot;:5,&quot;pos&quot;:0,&quot;transparency&quot;:0},{&quot;brightness&quot;:0,&quot;colorType&quot;:1,&quot;foreColorIndex&quot;:14,&quot;pos&quot;:1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4"/>
  <p:tag name="KSO_WM_UNIT_FILL_FORE_SCHEMECOLOR_INDEX_BRIGHTNESS" val="0"/>
  <p:tag name="KSO_WM_UNIT_ID" val="diagram20238178_5*n_h_i*1_1_2"/>
  <p:tag name="KSO_WM_UNIT_INDEX" val="1_1_2"/>
  <p:tag name="KSO_WM_DIAGRAM_GROUP_CODE" val="n1-1"/>
  <p:tag name="KSO_WM_DIAGRAM_USE_COLOR_VALUE" val="{&quot;color_scheme&quot;:1,&quot;theme_color_indexes&quot;:[10,10,10,10,10,10]}"/>
</p:tagLst>
</file>

<file path=ppt/tags/tag58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8407_1*l_h_i*1_2_2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8407_1*l_h_i*1_1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8407_1*l_h_i*1_5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8407_1*l_h_i*1_3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8407_1*l_h_i*1_1_2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8407_1*l_h_i*1_4_2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8407_1*l_h_i*1_3_2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8407_1*l_h_i*1_2_3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8407_1*l_h_i*1_2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8407_1*l_h_i*1_4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8407_1*l_h_i*1_4_3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TEXT_FILL_FORE_SCHEMECOLOR_INDEX_BRIGHTNESS" val="0.25"/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8407_1*l_h_f*1_1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EXT_FILL_FORE_SCHEMECOLOR_INDEX_BRIGHTNESS" val="0.25"/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8407_1*l_h_f*1_3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TEXT_FILL_FORE_SCHEMECOLOR_INDEX_BRIGHTNESS" val="0.25"/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8407_1*l_h_f*1_4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TEXT_FILL_FORE_SCHEMECOLOR_INDEX_BRIGHTNESS" val="0.25"/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8407_1*l_h_f*1_2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0*1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38407_1*l_h_x*1_5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5*10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8407_1*l_h_x*1_4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5*1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8407_1*l_h_x*1_3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5*1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8407_1*l_h_x*1_2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07*1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8407_1*l_h_x*1_1_1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8407_1*l_h_i*1_1_3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38407_1*l_h_i*1_2_4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8407_1*l_h_i*1_3_3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38407_1*l_h_i*1_4_4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DIAGRAM_MAX_ITEMCNT" val="5"/>
  <p:tag name="KSO_WM_DIAGRAM_MIN_ITEMCNT" val="5"/>
  <p:tag name="KSO_WM_DIAGRAM_VIRTUALLY_FRAME" val="{&quot;height&quot;:379.97496062992127,&quot;left&quot;:55.57503937007874,&quot;top&quot;:80.07503937007874,&quot;width&quot;:848.8659055118111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238407_1*l_h_i*1_5_3"/>
  <p:tag name="KSO_WM_TEMPLATE_CATEGORY" val="diagram"/>
  <p:tag name="KSO_WM_TEMPLATE_INDEX" val="20238407"/>
  <p:tag name="KSO_WM_UNIT_LAYERLEVEL" val="1_1_1"/>
  <p:tag name="KSO_WM_TAG_VERSION" val="3.0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MEDIACOVER_FLAG" val="1"/>
  <p:tag name="KSO_WM_UNIT_MEDIACOVER_BTN_STATE" val="1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1_1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1_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2,&quot;pos&quot;:1,&quot;rgb&quot;:&quot;#376fff&quot;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10,10,10,10,10,10]}"/>
</p:tagLst>
</file>

<file path=ppt/tags/tag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8169_4*m_h_f*1_1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3_3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solid&quot;:{&quot;brightness&quot;:0.349999994039535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35"/>
  <p:tag name="KSO_WM_DIAGRAM_USE_COLOR_VALUE" val="{&quot;color_scheme&quot;:1,&quot;theme_color_indexes&quot;:[10,10,10,10,10,10]}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8169_4*m_h_a*1_1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4_3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4_3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solid&quot;:{&quot;brightness&quot;:0.349999994039535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35"/>
  <p:tag name="KSO_WM_DIAGRAM_USE_COLOR_VALUE" val="{&quot;color_scheme&quot;:1,&quot;theme_color_indexes&quot;:[10,10,10,10,10,10]}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3_1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3_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gradient&quot;:[{&quot;brightness&quot;:0,&quot;colorType&quot;:1,&quot;foreColorIndex&quot;:5,&quot;pos&quot;:0.3899999856948852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theme_color_indexes&quot;:[10,10,10,10,10,10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2_3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solid&quot;:{&quot;brightness&quot;:0.349999994039535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35"/>
  <p:tag name="KSO_WM_DIAGRAM_USE_COLOR_VALUE" val="{&quot;color_scheme&quot;:1,&quot;theme_color_indexes&quot;:[10,10,10,10,10,10]}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1_2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1_2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gradient&quot;:[{&quot;brightness&quot;:0,&quot;colorType&quot;:1,&quot;foreColorIndex&quot;:5,&quot;pos&quot;:0.3899999856948852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theme_color_indexes&quot;:[10,10,10,10,10,10]}"/>
</p:tagLst>
</file>

<file path=ppt/tags/tag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2_1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2_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gradient&quot;:[{&quot;brightness&quot;:0,&quot;colorType&quot;:1,&quot;foreColorIndex&quot;:8,&quot;pos&quot;:0.38999998569488525,&quot;transparency&quot;:0},{&quot;brightness&quot;:0.4000000059604645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theme_color_indexes&quot;:[10,10,10,10,10,10]}"/>
</p:tagLst>
</file>

<file path=ppt/tags/tag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2_2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8,&quot;pos&quot;:1,&quot;transparency&quot;:1},{&quot;brightness&quot;:0,&quot;colorType&quot;:1,&quot;foreColorIndex&quot;:8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10,10,10,10,10,10]}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8169_4*m_h_f*1_2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8169_4*m_h_a*1_2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3_2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2,&quot;pos&quot;:1,&quot;rgb&quot;:&quot;#376fff&quot;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10,10,10,10,10,10]}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8169_4*m_h_f*1_3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Click here to add text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8169_4*m_h_a*1_3_1"/>
  <p:tag name="KSO_WM_TEMPLATE_CATEGORY" val="diagram"/>
  <p:tag name="KSO_WM_TEMPLATE_INDEX" val="20238169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8169_4*m_h_i*1_5_3"/>
  <p:tag name="KSO_WM_TEMPLATE_CATEGORY" val="diagram"/>
  <p:tag name="KSO_WM_TEMPLATE_INDEX" val="20238169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5_3"/>
  <p:tag name="KSO_WM_DIAGRAM_MAX_ITEMCNT" val="6"/>
  <p:tag name="KSO_WM_DIAGRAM_MIN_ITEMCNT" val="2"/>
  <p:tag name="KSO_WM_DIAGRAM_VIRTUALLY_FRAME" val="{&quot;height&quot;:389.6000061035156,&quot;left&quot;:59.12503937007874,&quot;top&quot;:75.24999694824218,&quot;width&quot;:841.85}"/>
  <p:tag name="KSO_WM_DIAGRAM_COLOR_MATCH_VALUE" val="{&quot;shape&quot;:{&quot;fill&quot;:{&quot;solid&quot;:{&quot;brightness&quot;:0.349999994039535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35"/>
  <p:tag name="KSO_WM_DIAGRAM_USE_COLOR_VALUE" val="{&quot;color_scheme&quot;:1,&quot;theme_color_indexes&quot;:[10,10,10,10,10,10]}"/>
</p:tagLst>
</file>

<file path=ppt/theme/theme1.xml><?xml version="1.0" encoding="utf-8"?>
<a:theme xmlns:a="http://schemas.openxmlformats.org/drawingml/2006/main" name="1_Communications and Dialogues">
  <a:themeElements>
    <a:clrScheme name="Communications and Dialogu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siness Cooperate">
  <a:themeElements>
    <a:clrScheme name="Business Cooper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siness Cooperat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usiness Coope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5124</Words>
  <Application>WPS Presentation</Application>
  <PresentationFormat>宽屏</PresentationFormat>
  <Paragraphs>205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Microsoft YaHei</vt:lpstr>
      <vt:lpstr>Arial Unicode MS</vt:lpstr>
      <vt:lpstr>1_Communications and Dialogues</vt:lpstr>
      <vt:lpstr>Business Cooperate</vt:lpstr>
      <vt:lpstr>PowerPoint 演示文稿</vt:lpstr>
      <vt:lpstr> </vt:lpstr>
      <vt:lpstr>PowerPoint 演示文稿</vt:lpstr>
      <vt:lpstr>Білім беруді цифрландырудың кезеңдері</vt:lpstr>
      <vt:lpstr>Қазіргі кезде әр адамда</vt:lpstr>
      <vt:lpstr>  </vt:lpstr>
      <vt:lpstr>Топ тегін жасанды интеллекттер</vt:lpstr>
      <vt:lpstr>   </vt:lpstr>
      <vt:lpstr>“Plickers”</vt:lpstr>
      <vt:lpstr>   </vt:lpstr>
      <vt:lpstr>Өте ыңғайлы, қарапайым платформа</vt:lpstr>
      <vt:lpstr>Келесі платформа “Educaplay”</vt:lpstr>
      <vt:lpstr>  </vt:lpstr>
      <vt:lpstr>Wordwall</vt:lpstr>
      <vt:lpstr>  </vt:lpstr>
      <vt:lpstr>PowerPoint 演示文稿</vt:lpstr>
      <vt:lpstr>LearningApps</vt:lpstr>
      <vt:lpstr>“Quizizz” платформасы</vt:lpstr>
      <vt:lpstr>Online Test Pad</vt:lpstr>
      <vt:lpstr>PowerPoint 演示文稿</vt:lpstr>
      <vt:lpstr>D-ID платформасы</vt:lpstr>
      <vt:lpstr>ChatGPT</vt:lpstr>
      <vt:lpstr>Фотоларды жаңартуға болатын 2 платформа</vt:lpstr>
      <vt:lpstr>Дейін және кейін</vt:lpstr>
      <vt:lpstr>Suno</vt:lpstr>
      <vt:lpstr> “Мыс” туралы ән</vt:lpstr>
      <vt:lpstr>Hedra.com</vt:lpstr>
      <vt:lpstr>PowerPoint 演示文稿</vt:lpstr>
      <vt:lpstr>  </vt:lpstr>
      <vt:lpstr>PowerPoint 演示文稿</vt:lpstr>
      <vt:lpstr>Бұл платформалардың артықшылықтары:</vt:lpstr>
      <vt:lpstr>Цифрлы платформаларды пайдалану арқылы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1</cp:lastModifiedBy>
  <cp:revision>7</cp:revision>
  <dcterms:created xsi:type="dcterms:W3CDTF">2024-11-01T20:49:00Z</dcterms:created>
  <dcterms:modified xsi:type="dcterms:W3CDTF">2024-11-06T00:40:25Z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1049-12.2.0.18607</vt:lpwstr>
  </property>
  <property fmtid="{D5CDD505-2E9C-101B-9397-08002B2CF9AE}" pid="3" name="ICV">
    <vt:lpwstr>055C3A377BA44E6DA0E8740577B63F45_11</vt:lpwstr>
  </property>
</Properties>
</file>