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2A169-B0C3-4077-A60E-6B84DECAC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607D7D-B473-4918-9351-310005C4E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0093B-0756-44A4-8361-5C7DEEB6A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59B41C-81A4-402B-85B8-26BFF0A06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F6592-3935-4BFB-8DF5-4F733438B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9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121A15-1328-4C2B-B97A-FCFEC5533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242A92-F4CA-47C3-A354-C9470549E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99FE30-AB0E-47AA-9086-63BEB018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608BFB-492F-4161-A9DD-31BC4BA7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176725-79A1-4967-B5CF-7C06F2627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80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B44D8BA-1EEE-45A8-89DB-2A6D5DC12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678D7B-62D7-4B1E-829E-8C7A3AA25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3F1A50-87B7-4F84-9FE0-BD3F0BC5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B2727C-785B-4903-9F3B-061C60C6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295AD9-F35E-457A-AF73-8ED769F66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60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79A3F-057A-4CDD-81AD-E3F7AF6C5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32FD38-5DD6-4DF6-8B46-8BDB018F8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4C4A83-1317-429F-B404-A53328CA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72FFDF-8AC4-4AB9-98F8-C8BB27F9F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1E8190-1DC0-44E7-9B00-8095883B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87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C2B56-D26A-4B7C-9C79-D29051123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18E29C-C25A-4465-9104-25126C12D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484BB3-5D42-4E63-B743-111D19C9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617127-FA5C-4735-91D9-CC2B9CB3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2BDE3D-AD96-4C06-A1BB-6172F0B6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35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8CBEE-C22A-4F09-BF47-5007C417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21C4A2-057D-4F36-8502-DBF9E8F93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C3F0CFF-0531-4B54-A145-10ADC4209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D298A9-63D8-492A-BAA5-1FC5A0025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73074B-6569-4ECD-93D6-7EAB9D4C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4E9AD7-2203-4CFE-BDB1-FEFF2612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5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EF818E-0445-4F80-A33B-6EA7780CB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163962-4EC5-46CD-83B6-ABD11BF0C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539A46-2E9F-4618-816A-A95265E72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73F10EA-B739-44CD-A282-0B7944337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A3FC76-E30F-4E93-A7BB-B228492C3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3A7434-1DAE-499A-BB1D-E012A17C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EBC0A0-BAD4-4487-A935-07A09F60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DA6C4EF-32C8-40F9-B606-55737B73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21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0A6F1-91D0-4E0A-BC33-E0DD338CC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BBCEBC-DA6C-4B28-9ADB-E2688714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8C17A4-A20A-4175-92DE-3195E93F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35AB3A-B0CB-437A-9D46-404D7AEA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56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E8E7546-0F4B-46A2-B5B2-899E6765C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EB5EEA9-7CB3-4036-ADF0-203CDEFD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F34F80-A6A6-41D9-A681-5080007E7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9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8AA9C-2C83-40EE-ABF4-68A1560FE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2DE0D2-70A9-466A-936A-FAFF5A4EE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9018C6-C69F-43B0-BF90-EEE5B5EC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7A9FBF-36C1-4ACB-A52A-D2002DE3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14E1BB-BF5D-425D-9421-F3DB46D34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1F3D66-B376-4B90-8D5D-4CAFBB49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22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8590C1-063A-43C1-B589-1CDF04B71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62C6224-DA6D-4C69-8ABB-B86333C7B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B09055-A011-41CF-A62B-167FB64B4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898DC4-790A-49E5-A5B6-89E7A745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1DAE8B-B374-4EBA-88C3-98BBB37DF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9AACF1-9D23-4A97-AE93-D68902DB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29D56-98CD-4A7C-B27E-867A4E9DA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DF9D57-A460-44BE-B60F-52C61093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242522-004D-440B-9F13-5C5474D9A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9B4F7-D1DE-4FCD-8623-FDEF170F6A6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8CE6C1-CB22-43E5-A639-F1676AB57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D2C0A8-7F60-4259-9E09-AEF3D56BE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986AB-846B-47FB-90E0-2C508F371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32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B17DB8-2357-414D-B956-BE4A1294A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5655"/>
            <a:ext cx="12192000" cy="5780690"/>
          </a:xfrm>
          <a:prstGeom prst="rect">
            <a:avLst/>
          </a:prstGeom>
        </p:spPr>
      </p:pic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341042E7-FA03-46E9-8C02-0F584378C2C6}"/>
              </a:ext>
            </a:extLst>
          </p:cNvPr>
          <p:cNvSpPr/>
          <p:nvPr/>
        </p:nvSpPr>
        <p:spPr>
          <a:xfrm>
            <a:off x="838899" y="2824356"/>
            <a:ext cx="4937763" cy="51172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E08DEC4D-B14B-45CB-BB58-7E281ECFA774}"/>
              </a:ext>
            </a:extLst>
          </p:cNvPr>
          <p:cNvSpPr/>
          <p:nvPr/>
        </p:nvSpPr>
        <p:spPr>
          <a:xfrm>
            <a:off x="176169" y="596783"/>
            <a:ext cx="1669409" cy="51172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C7E78D-98EC-4654-910F-BF956C48C72A}"/>
              </a:ext>
            </a:extLst>
          </p:cNvPr>
          <p:cNvSpPr txBox="1"/>
          <p:nvPr/>
        </p:nvSpPr>
        <p:spPr>
          <a:xfrm>
            <a:off x="444617" y="164239"/>
            <a:ext cx="405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Іздеу</a:t>
            </a:r>
            <a:r>
              <a:rPr lang="ru-RU" b="1" dirty="0"/>
              <a:t> </a:t>
            </a:r>
            <a:r>
              <a:rPr lang="ru-RU" b="1" dirty="0" err="1"/>
              <a:t>жолағына</a:t>
            </a:r>
            <a:r>
              <a:rPr lang="ru-RU" b="1" dirty="0"/>
              <a:t> </a:t>
            </a:r>
            <a:r>
              <a:rPr lang="ru-RU" b="1" dirty="0" err="1"/>
              <a:t>сайттың</a:t>
            </a:r>
            <a:r>
              <a:rPr lang="ru-RU" b="1" dirty="0"/>
              <a:t> </a:t>
            </a:r>
            <a:r>
              <a:rPr lang="ru-RU" b="1" dirty="0" err="1"/>
              <a:t>атын</a:t>
            </a:r>
            <a:r>
              <a:rPr lang="ru-RU" b="1" dirty="0"/>
              <a:t> </a:t>
            </a:r>
            <a:r>
              <a:rPr lang="ru-RU" b="1" dirty="0" err="1"/>
              <a:t>енгізіңіз</a:t>
            </a:r>
            <a:endParaRPr lang="ru-RU" b="1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E00AFF0-A588-4F55-9556-AC4F72091C50}"/>
              </a:ext>
            </a:extLst>
          </p:cNvPr>
          <p:cNvSpPr/>
          <p:nvPr/>
        </p:nvSpPr>
        <p:spPr>
          <a:xfrm>
            <a:off x="6217640" y="3272872"/>
            <a:ext cx="1669409" cy="62218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EC59FB-BCCD-4AE1-A7BB-7342B0D6E333}"/>
              </a:ext>
            </a:extLst>
          </p:cNvPr>
          <p:cNvSpPr txBox="1"/>
          <p:nvPr/>
        </p:nvSpPr>
        <p:spPr>
          <a:xfrm>
            <a:off x="1279878" y="3399297"/>
            <a:ext cx="4937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жеке</a:t>
            </a:r>
            <a:r>
              <a:rPr lang="ru-RU" b="1" dirty="0"/>
              <a:t> </a:t>
            </a:r>
            <a:r>
              <a:rPr lang="ru-RU" b="1" dirty="0" err="1"/>
              <a:t>кабинетке</a:t>
            </a:r>
            <a:r>
              <a:rPr lang="ru-RU" b="1" dirty="0"/>
              <a:t> </a:t>
            </a:r>
            <a:r>
              <a:rPr lang="ru-RU" b="1" dirty="0" err="1"/>
              <a:t>кіру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батырманы</a:t>
            </a:r>
            <a:r>
              <a:rPr lang="ru-RU" b="1" dirty="0"/>
              <a:t> </a:t>
            </a:r>
            <a:r>
              <a:rPr lang="ru-RU" b="1" dirty="0" err="1"/>
              <a:t>басыңыз</a:t>
            </a:r>
            <a:endParaRPr lang="ru-RU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F87195-EB7B-4696-8B48-B3DFAEA313DB}"/>
              </a:ext>
            </a:extLst>
          </p:cNvPr>
          <p:cNvSpPr txBox="1"/>
          <p:nvPr/>
        </p:nvSpPr>
        <p:spPr>
          <a:xfrm>
            <a:off x="51561" y="681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>
                <a:solidFill>
                  <a:srgbClr val="FF0000"/>
                </a:solidFill>
              </a:rPr>
              <a:t>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8CD663-E023-4248-B461-80A2D93E6B46}"/>
              </a:ext>
            </a:extLst>
          </p:cNvPr>
          <p:cNvSpPr txBox="1"/>
          <p:nvPr/>
        </p:nvSpPr>
        <p:spPr>
          <a:xfrm>
            <a:off x="939720" y="331957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>
                <a:solidFill>
                  <a:srgbClr val="FF0000"/>
                </a:solidFill>
              </a:rPr>
              <a:t>2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B9CE04-D482-4FE2-962E-6C405FBFC9E3}"/>
              </a:ext>
            </a:extLst>
          </p:cNvPr>
          <p:cNvSpPr txBox="1"/>
          <p:nvPr/>
        </p:nvSpPr>
        <p:spPr>
          <a:xfrm>
            <a:off x="939720" y="2887299"/>
            <a:ext cx="4937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2-3 </a:t>
            </a: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кабинетке</a:t>
            </a:r>
            <a:r>
              <a:rPr lang="ru-RU" dirty="0"/>
              <a:t> </a:t>
            </a:r>
            <a:r>
              <a:rPr lang="ru-RU" dirty="0" err="1"/>
              <a:t>кіруді</a:t>
            </a:r>
            <a:r>
              <a:rPr lang="ru-RU" dirty="0"/>
              <a:t> </a:t>
            </a:r>
            <a:r>
              <a:rPr lang="ru-RU" dirty="0" err="1"/>
              <a:t>тексеріңіз</a:t>
            </a:r>
            <a:endParaRPr lang="ru-RU" dirty="0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089D99CA-D270-4863-BD48-282DB1F2C220}"/>
              </a:ext>
            </a:extLst>
          </p:cNvPr>
          <p:cNvSpPr/>
          <p:nvPr/>
        </p:nvSpPr>
        <p:spPr>
          <a:xfrm rot="5400000" flipH="1">
            <a:off x="432012" y="1476216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7F51DFEA-F783-4883-8F7A-159C4F421CE5}"/>
              </a:ext>
            </a:extLst>
          </p:cNvPr>
          <p:cNvSpPr/>
          <p:nvPr/>
        </p:nvSpPr>
        <p:spPr>
          <a:xfrm flipH="1">
            <a:off x="8010787" y="3460255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676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4707B8-6E02-48FE-9585-7E5AD1921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280" y="0"/>
            <a:ext cx="11003440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A768F76D-1547-4FEF-930D-EC3F88CFA460}"/>
              </a:ext>
            </a:extLst>
          </p:cNvPr>
          <p:cNvSpPr/>
          <p:nvPr/>
        </p:nvSpPr>
        <p:spPr>
          <a:xfrm>
            <a:off x="801147" y="1195082"/>
            <a:ext cx="1281653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1B15B0-EEC6-4130-8A86-67BB2ECA3807}"/>
              </a:ext>
            </a:extLst>
          </p:cNvPr>
          <p:cNvSpPr txBox="1"/>
          <p:nvPr/>
        </p:nvSpPr>
        <p:spPr>
          <a:xfrm>
            <a:off x="92151" y="113502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b="1" dirty="0">
                <a:solidFill>
                  <a:srgbClr val="FF0000"/>
                </a:solidFill>
              </a:rPr>
              <a:t>1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D7845E90-AF0C-471D-B40B-88F8922ECDEE}"/>
              </a:ext>
            </a:extLst>
          </p:cNvPr>
          <p:cNvSpPr/>
          <p:nvPr/>
        </p:nvSpPr>
        <p:spPr>
          <a:xfrm rot="5400000" flipH="1">
            <a:off x="1206352" y="2234240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2EA3A4B-C7A5-4356-A24A-8B754362DBB6}"/>
              </a:ext>
            </a:extLst>
          </p:cNvPr>
          <p:cNvSpPr/>
          <p:nvPr/>
        </p:nvSpPr>
        <p:spPr>
          <a:xfrm>
            <a:off x="8014747" y="4992382"/>
            <a:ext cx="1281653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CDCF84-0451-426C-9100-D48820494B5C}"/>
              </a:ext>
            </a:extLst>
          </p:cNvPr>
          <p:cNvSpPr txBox="1"/>
          <p:nvPr/>
        </p:nvSpPr>
        <p:spPr>
          <a:xfrm>
            <a:off x="7305751" y="493232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2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68F69024-BB43-4181-BC04-EDD78634281C}"/>
              </a:ext>
            </a:extLst>
          </p:cNvPr>
          <p:cNvSpPr/>
          <p:nvPr/>
        </p:nvSpPr>
        <p:spPr>
          <a:xfrm flipH="1">
            <a:off x="9535396" y="5193338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97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966941-E469-4532-B829-59635D7B5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920" y="0"/>
            <a:ext cx="94041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8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CCC43EB-863B-469C-BDAB-20AB0D465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830" y="0"/>
            <a:ext cx="9754340" cy="6858000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B1EA48F-4C8D-4408-A299-2A84B9662C0F}"/>
              </a:ext>
            </a:extLst>
          </p:cNvPr>
          <p:cNvSpPr/>
          <p:nvPr/>
        </p:nvSpPr>
        <p:spPr>
          <a:xfrm>
            <a:off x="9868947" y="6059182"/>
            <a:ext cx="1281653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AD6295A3-2547-4113-8CAD-7A94D17D5CC7}"/>
              </a:ext>
            </a:extLst>
          </p:cNvPr>
          <p:cNvSpPr/>
          <p:nvPr/>
        </p:nvSpPr>
        <p:spPr>
          <a:xfrm rot="13912972" flipH="1">
            <a:off x="9190489" y="5576411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17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D84E001-BD1B-4B03-A15F-0FEF15C3A3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990" y="1825625"/>
            <a:ext cx="7342019" cy="4351338"/>
          </a:xfr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8C7C140-1095-41E8-8F3B-59BA17CA1BB5}"/>
              </a:ext>
            </a:extLst>
          </p:cNvPr>
          <p:cNvSpPr/>
          <p:nvPr/>
        </p:nvSpPr>
        <p:spPr>
          <a:xfrm>
            <a:off x="8941848" y="5505145"/>
            <a:ext cx="825162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F8ED54A6-5BB5-481A-B011-68FF4D6734C3}"/>
              </a:ext>
            </a:extLst>
          </p:cNvPr>
          <p:cNvSpPr/>
          <p:nvPr/>
        </p:nvSpPr>
        <p:spPr>
          <a:xfrm rot="14085671" flipH="1">
            <a:off x="8381851" y="4949109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1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A482B26-BCDE-4C45-8F78-2BEC60C589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944" y="1825625"/>
            <a:ext cx="5886112" cy="4351338"/>
          </a:xfr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9050EDF-E072-49B0-9CE1-D5640CC8E1F9}"/>
              </a:ext>
            </a:extLst>
          </p:cNvPr>
          <p:cNvSpPr/>
          <p:nvPr/>
        </p:nvSpPr>
        <p:spPr>
          <a:xfrm>
            <a:off x="7150100" y="2257165"/>
            <a:ext cx="685800" cy="4601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E46ED354-FA18-4CD8-9D98-40A83C32DA80}"/>
              </a:ext>
            </a:extLst>
          </p:cNvPr>
          <p:cNvSpPr/>
          <p:nvPr/>
        </p:nvSpPr>
        <p:spPr>
          <a:xfrm rot="7077759" flipH="1">
            <a:off x="6753647" y="3064278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E2F10F5-5E7E-405D-93D7-532255D580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831" y="1825625"/>
            <a:ext cx="8134337" cy="4351338"/>
          </a:xfr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FF0C312-FE8F-4A73-AA7B-002347CC6455}"/>
              </a:ext>
            </a:extLst>
          </p:cNvPr>
          <p:cNvSpPr/>
          <p:nvPr/>
        </p:nvSpPr>
        <p:spPr>
          <a:xfrm>
            <a:off x="5753099" y="4606665"/>
            <a:ext cx="685800" cy="4601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1135408-C0CE-4180-B288-994E9D64D631}"/>
              </a:ext>
            </a:extLst>
          </p:cNvPr>
          <p:cNvSpPr/>
          <p:nvPr/>
        </p:nvSpPr>
        <p:spPr>
          <a:xfrm rot="7077759" flipH="1">
            <a:off x="5129693" y="5318453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91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29E150-3F59-466B-8B34-CB84B95B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" y="195262"/>
            <a:ext cx="101441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B17DB8-2357-414D-B956-BE4A1294A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5655"/>
            <a:ext cx="12192000" cy="5780690"/>
          </a:xfrm>
          <a:prstGeom prst="rect">
            <a:avLst/>
          </a:prstGeom>
        </p:spPr>
      </p:pic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7963248E-D7C2-491F-B9A2-1962E5B6DF41}"/>
              </a:ext>
            </a:extLst>
          </p:cNvPr>
          <p:cNvSpPr/>
          <p:nvPr/>
        </p:nvSpPr>
        <p:spPr>
          <a:xfrm>
            <a:off x="604007" y="3171037"/>
            <a:ext cx="5742293" cy="64050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E00AFF0-A588-4F55-9556-AC4F72091C50}"/>
              </a:ext>
            </a:extLst>
          </p:cNvPr>
          <p:cNvSpPr/>
          <p:nvPr/>
        </p:nvSpPr>
        <p:spPr>
          <a:xfrm>
            <a:off x="5982748" y="3976382"/>
            <a:ext cx="2230074" cy="3439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EC59FB-BCCD-4AE1-A7BB-7342B0D6E333}"/>
              </a:ext>
            </a:extLst>
          </p:cNvPr>
          <p:cNvSpPr txBox="1"/>
          <p:nvPr/>
        </p:nvSpPr>
        <p:spPr>
          <a:xfrm>
            <a:off x="736623" y="3165212"/>
            <a:ext cx="5609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Егер</a:t>
            </a:r>
            <a:r>
              <a:rPr lang="ru-RU" b="1" dirty="0"/>
              <a:t> </a:t>
            </a:r>
            <a:r>
              <a:rPr lang="ru-RU" b="1" dirty="0" err="1"/>
              <a:t>сіз</a:t>
            </a:r>
            <a:r>
              <a:rPr lang="ru-RU" b="1" dirty="0"/>
              <a:t> </a:t>
            </a:r>
            <a:r>
              <a:rPr lang="ru-RU" b="1" dirty="0" err="1"/>
              <a:t>жеке</a:t>
            </a:r>
            <a:r>
              <a:rPr lang="ru-RU" b="1" dirty="0"/>
              <a:t> </a:t>
            </a:r>
            <a:r>
              <a:rPr lang="ru-RU" b="1" dirty="0" err="1"/>
              <a:t>кабинетке</a:t>
            </a:r>
            <a:r>
              <a:rPr lang="ru-RU" b="1" dirty="0"/>
              <a:t> </a:t>
            </a:r>
            <a:r>
              <a:rPr lang="ru-RU" b="1" dirty="0" err="1"/>
              <a:t>құпия</a:t>
            </a:r>
            <a:r>
              <a:rPr lang="ru-RU" b="1" dirty="0"/>
              <a:t> </a:t>
            </a:r>
            <a:r>
              <a:rPr lang="ru-RU" b="1" dirty="0" err="1"/>
              <a:t>сөзді</a:t>
            </a:r>
            <a:r>
              <a:rPr lang="ru-RU" b="1" dirty="0"/>
              <a:t> </a:t>
            </a:r>
            <a:r>
              <a:rPr lang="ru-RU" b="1" dirty="0" err="1"/>
              <a:t>ұмытып</a:t>
            </a:r>
            <a:r>
              <a:rPr lang="ru-RU" b="1" dirty="0"/>
              <a:t> </a:t>
            </a:r>
          </a:p>
          <a:p>
            <a:r>
              <a:rPr lang="ru-RU" b="1" dirty="0" err="1"/>
              <a:t>қалсаңыз</a:t>
            </a:r>
            <a:r>
              <a:rPr lang="ru-RU" b="1" dirty="0"/>
              <a:t> </a:t>
            </a:r>
            <a:r>
              <a:rPr lang="ru-RU" b="1" dirty="0" err="1"/>
              <a:t>құпия</a:t>
            </a:r>
            <a:r>
              <a:rPr lang="ru-RU" b="1" dirty="0"/>
              <a:t> </a:t>
            </a:r>
            <a:r>
              <a:rPr lang="ru-RU" b="1" dirty="0" err="1"/>
              <a:t>сөзді</a:t>
            </a:r>
            <a:r>
              <a:rPr lang="ru-RU" b="1" dirty="0"/>
              <a:t> </a:t>
            </a:r>
            <a:r>
              <a:rPr lang="ru-RU" b="1" dirty="0" err="1"/>
              <a:t>қалпына</a:t>
            </a:r>
            <a:r>
              <a:rPr lang="ru-RU" b="1" dirty="0"/>
              <a:t> </a:t>
            </a:r>
            <a:r>
              <a:rPr lang="ru-RU" b="1" dirty="0" err="1"/>
              <a:t>келтіруді</a:t>
            </a:r>
            <a:r>
              <a:rPr lang="ru-RU" b="1" dirty="0"/>
              <a:t> </a:t>
            </a:r>
            <a:r>
              <a:rPr lang="ru-RU" b="1" dirty="0" err="1"/>
              <a:t>қолданыңыз</a:t>
            </a:r>
            <a:endParaRPr lang="ru-RU" b="1" dirty="0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CC55F94A-3E6F-41D3-86B1-F6FB9F222B21}"/>
              </a:ext>
            </a:extLst>
          </p:cNvPr>
          <p:cNvSpPr/>
          <p:nvPr/>
        </p:nvSpPr>
        <p:spPr>
          <a:xfrm flipH="1">
            <a:off x="8371513" y="4024648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2946868-3016-4BEB-8ACC-1F638E03D2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316" y="4024648"/>
            <a:ext cx="4219798" cy="2528552"/>
          </a:xfrm>
          <a:prstGeom prst="rect">
            <a:avLst/>
          </a:prstGeom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2C7C6821-739B-4485-A4A7-EC1ED7F40642}"/>
              </a:ext>
            </a:extLst>
          </p:cNvPr>
          <p:cNvSpPr/>
          <p:nvPr/>
        </p:nvSpPr>
        <p:spPr>
          <a:xfrm>
            <a:off x="399342" y="3976382"/>
            <a:ext cx="4219798" cy="2576818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2C15E5E7-2F9E-42D5-BEFC-6F6B97BC98D1}"/>
              </a:ext>
            </a:extLst>
          </p:cNvPr>
          <p:cNvCxnSpPr>
            <a:cxnSpLocks/>
          </p:cNvCxnSpPr>
          <p:nvPr/>
        </p:nvCxnSpPr>
        <p:spPr>
          <a:xfrm flipH="1">
            <a:off x="4897468" y="4272064"/>
            <a:ext cx="809411" cy="3439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58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CE7D43E-28F9-4202-9F26-5E41C9007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1423"/>
            <a:ext cx="12192000" cy="6195154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38B0DF8A-C726-4B5A-8554-892EB874A671}"/>
              </a:ext>
            </a:extLst>
          </p:cNvPr>
          <p:cNvSpPr/>
          <p:nvPr/>
        </p:nvSpPr>
        <p:spPr>
          <a:xfrm>
            <a:off x="5747507" y="3111659"/>
            <a:ext cx="4679193" cy="64050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6E2FA8-093D-4F2D-BA39-3305ACB60796}"/>
              </a:ext>
            </a:extLst>
          </p:cNvPr>
          <p:cNvSpPr txBox="1"/>
          <p:nvPr/>
        </p:nvSpPr>
        <p:spPr>
          <a:xfrm>
            <a:off x="5904262" y="3244334"/>
            <a:ext cx="456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Жеке </a:t>
            </a:r>
            <a:r>
              <a:rPr lang="ru-RU" b="1" dirty="0" err="1"/>
              <a:t>кабинетте</a:t>
            </a:r>
            <a:r>
              <a:rPr lang="kk-KZ" b="1" dirty="0"/>
              <a:t>гі мәлеметтерді тексеріңіз</a:t>
            </a:r>
            <a:endParaRPr lang="ru-RU" b="1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A1B44D69-2C83-4849-8064-88D0C4E20350}"/>
              </a:ext>
            </a:extLst>
          </p:cNvPr>
          <p:cNvSpPr/>
          <p:nvPr/>
        </p:nvSpPr>
        <p:spPr>
          <a:xfrm>
            <a:off x="3315747" y="5106682"/>
            <a:ext cx="2431759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A043CC-2A56-44C5-BE31-7AFD1326AE08}"/>
              </a:ext>
            </a:extLst>
          </p:cNvPr>
          <p:cNvSpPr txBox="1"/>
          <p:nvPr/>
        </p:nvSpPr>
        <p:spPr>
          <a:xfrm>
            <a:off x="5904263" y="5106682"/>
            <a:ext cx="4865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Тапсырманы</a:t>
            </a:r>
            <a:r>
              <a:rPr lang="ru-RU" b="1" dirty="0"/>
              <a:t> </a:t>
            </a:r>
            <a:r>
              <a:rPr lang="ru-RU" b="1" dirty="0" err="1"/>
              <a:t>орындау</a:t>
            </a:r>
            <a:r>
              <a:rPr lang="ru-RU" b="1" dirty="0"/>
              <a:t> </a:t>
            </a:r>
            <a:r>
              <a:rPr lang="ru-RU" b="1" dirty="0" err="1"/>
              <a:t>алдына</a:t>
            </a:r>
            <a:r>
              <a:rPr lang="ru-RU" b="1" dirty="0"/>
              <a:t> </a:t>
            </a:r>
            <a:r>
              <a:rPr lang="ru-RU" b="1" dirty="0" err="1"/>
              <a:t>бұл</a:t>
            </a:r>
            <a:r>
              <a:rPr lang="ru-RU" b="1" dirty="0"/>
              <a:t> </a:t>
            </a:r>
            <a:r>
              <a:rPr lang="ru-RU" b="1" dirty="0" err="1"/>
              <a:t>сіздің</a:t>
            </a:r>
            <a:r>
              <a:rPr lang="ru-RU" b="1" dirty="0"/>
              <a:t> </a:t>
            </a:r>
            <a:r>
              <a:rPr lang="ru-RU" b="1" dirty="0" err="1"/>
              <a:t>жеке</a:t>
            </a:r>
            <a:r>
              <a:rPr lang="ru-RU" b="1" dirty="0"/>
              <a:t> кабинет </a:t>
            </a:r>
            <a:r>
              <a:rPr lang="ru-RU" b="1" dirty="0" err="1"/>
              <a:t>екеніне</a:t>
            </a:r>
            <a:r>
              <a:rPr lang="ru-RU" b="1" dirty="0"/>
              <a:t> </a:t>
            </a:r>
            <a:r>
              <a:rPr lang="ru-RU" b="1" dirty="0" err="1"/>
              <a:t>көз</a:t>
            </a:r>
            <a:r>
              <a:rPr lang="ru-RU" b="1" dirty="0"/>
              <a:t> </a:t>
            </a:r>
            <a:r>
              <a:rPr lang="ru-RU" b="1" dirty="0" err="1"/>
              <a:t>жеткізкіңіз</a:t>
            </a:r>
            <a:endParaRPr lang="ru-RU" b="1" dirty="0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A55239D9-1C1B-41F0-A31C-F58D4C37BB71}"/>
              </a:ext>
            </a:extLst>
          </p:cNvPr>
          <p:cNvSpPr/>
          <p:nvPr/>
        </p:nvSpPr>
        <p:spPr>
          <a:xfrm rot="10800000" flipH="1">
            <a:off x="2273181" y="5306139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10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FDCD853-16CB-4C56-8747-5DF3C5445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7484"/>
            <a:ext cx="12192000" cy="4843032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09B8A3F-6758-42D4-94A5-72AEF5C7F1EC}"/>
              </a:ext>
            </a:extLst>
          </p:cNvPr>
          <p:cNvSpPr/>
          <p:nvPr/>
        </p:nvSpPr>
        <p:spPr>
          <a:xfrm>
            <a:off x="4725447" y="4598682"/>
            <a:ext cx="2431759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3CB95FE8-A6CC-4612-A081-601E8EA655F1}"/>
              </a:ext>
            </a:extLst>
          </p:cNvPr>
          <p:cNvSpPr/>
          <p:nvPr/>
        </p:nvSpPr>
        <p:spPr>
          <a:xfrm rot="10800000" flipH="1">
            <a:off x="3682881" y="4798139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8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C02D2A1-CF26-49A2-8EFB-F9C534359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61925"/>
            <a:ext cx="10648950" cy="653415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44E9E06-2B8C-4327-A933-DAC6D77BC27F}"/>
              </a:ext>
            </a:extLst>
          </p:cNvPr>
          <p:cNvSpPr/>
          <p:nvPr/>
        </p:nvSpPr>
        <p:spPr>
          <a:xfrm>
            <a:off x="5055647" y="5322582"/>
            <a:ext cx="2431759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494BD86D-FD78-4543-8F7B-FFE0EBADE467}"/>
              </a:ext>
            </a:extLst>
          </p:cNvPr>
          <p:cNvSpPr/>
          <p:nvPr/>
        </p:nvSpPr>
        <p:spPr>
          <a:xfrm rot="10800000" flipH="1">
            <a:off x="4013081" y="5522039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9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1FD563B-8B29-4C9A-A8B4-D62AAE714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9307"/>
            <a:ext cx="12192000" cy="6119386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2EB9FD6E-2CF8-4DD6-BCD7-7991C30DA2EC}"/>
              </a:ext>
            </a:extLst>
          </p:cNvPr>
          <p:cNvSpPr/>
          <p:nvPr/>
        </p:nvSpPr>
        <p:spPr>
          <a:xfrm>
            <a:off x="102647" y="1296682"/>
            <a:ext cx="1268953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C1DDC619-C98E-4643-9F22-BFBEF421EF77}"/>
              </a:ext>
            </a:extLst>
          </p:cNvPr>
          <p:cNvSpPr/>
          <p:nvPr/>
        </p:nvSpPr>
        <p:spPr>
          <a:xfrm rot="5400000" flipH="1">
            <a:off x="501502" y="2390350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34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A9A4052-BD25-4A56-AB6B-C01BDB364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4" y="0"/>
            <a:ext cx="1023257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C3808F6-E11E-4581-9A12-431EBCDDD60F}"/>
              </a:ext>
            </a:extLst>
          </p:cNvPr>
          <p:cNvSpPr/>
          <p:nvPr/>
        </p:nvSpPr>
        <p:spPr>
          <a:xfrm>
            <a:off x="6427247" y="3963682"/>
            <a:ext cx="2431759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6B254E53-E10D-4445-BA9F-F0DDB4FDBE99}"/>
              </a:ext>
            </a:extLst>
          </p:cNvPr>
          <p:cNvSpPr/>
          <p:nvPr/>
        </p:nvSpPr>
        <p:spPr>
          <a:xfrm rot="10800000" flipH="1">
            <a:off x="5384681" y="4163139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9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9A165F-7AD9-4F39-A3D0-9D95E3C46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065" y="0"/>
            <a:ext cx="10163869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9A2EB8E-408E-4A60-86C8-DF5534015383}"/>
              </a:ext>
            </a:extLst>
          </p:cNvPr>
          <p:cNvSpPr/>
          <p:nvPr/>
        </p:nvSpPr>
        <p:spPr>
          <a:xfrm>
            <a:off x="6427247" y="3963682"/>
            <a:ext cx="2431759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B1BFCB51-5289-4ECF-B386-47B93A2CF87A}"/>
              </a:ext>
            </a:extLst>
          </p:cNvPr>
          <p:cNvSpPr/>
          <p:nvPr/>
        </p:nvSpPr>
        <p:spPr>
          <a:xfrm rot="10800000" flipH="1">
            <a:off x="5384681" y="4163139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085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119B53-D66D-4E19-81E2-13F74748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1F2AA9-1DBB-477F-9764-CCF0A2CA5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A30A73-737E-4781-8B5E-A981421AF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17" y="0"/>
            <a:ext cx="10546566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77EED-E8FF-4AFE-8B2B-6DECB1D62427}"/>
              </a:ext>
            </a:extLst>
          </p:cNvPr>
          <p:cNvSpPr/>
          <p:nvPr/>
        </p:nvSpPr>
        <p:spPr>
          <a:xfrm>
            <a:off x="9322847" y="915682"/>
            <a:ext cx="1103853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E5A72A0B-3521-4F4A-9508-123A2317336A}"/>
              </a:ext>
            </a:extLst>
          </p:cNvPr>
          <p:cNvSpPr/>
          <p:nvPr/>
        </p:nvSpPr>
        <p:spPr>
          <a:xfrm rot="10800000" flipH="1">
            <a:off x="5805917" y="2307537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F56985E-CFBA-4C14-A336-C25F657BE2DE}"/>
              </a:ext>
            </a:extLst>
          </p:cNvPr>
          <p:cNvSpPr/>
          <p:nvPr/>
        </p:nvSpPr>
        <p:spPr>
          <a:xfrm>
            <a:off x="6757447" y="1433492"/>
            <a:ext cx="2565400" cy="199550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E4A123A4-F27D-40A2-8C87-1118B94B8C23}"/>
              </a:ext>
            </a:extLst>
          </p:cNvPr>
          <p:cNvSpPr/>
          <p:nvPr/>
        </p:nvSpPr>
        <p:spPr>
          <a:xfrm>
            <a:off x="8510047" y="4286847"/>
            <a:ext cx="1103853" cy="649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E6C1F9-F27A-495A-A75B-B2D38DFEC188}"/>
              </a:ext>
            </a:extLst>
          </p:cNvPr>
          <p:cNvSpPr txBox="1"/>
          <p:nvPr/>
        </p:nvSpPr>
        <p:spPr>
          <a:xfrm>
            <a:off x="9338330" y="91568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>
                <a:solidFill>
                  <a:srgbClr val="FF0000"/>
                </a:solidFill>
              </a:rPr>
              <a:t>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78CA3F-5A94-4397-8173-BE72818DAC44}"/>
              </a:ext>
            </a:extLst>
          </p:cNvPr>
          <p:cNvSpPr txBox="1"/>
          <p:nvPr/>
        </p:nvSpPr>
        <p:spPr>
          <a:xfrm>
            <a:off x="8510047" y="2046525"/>
            <a:ext cx="579927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2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016FC7-48E4-4B60-8446-E6B8F1EDF9B1}"/>
              </a:ext>
            </a:extLst>
          </p:cNvPr>
          <p:cNvSpPr txBox="1"/>
          <p:nvPr/>
        </p:nvSpPr>
        <p:spPr>
          <a:xfrm>
            <a:off x="7927337" y="4226791"/>
            <a:ext cx="470000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3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785575F0-C673-423A-A5C7-E8CE4C9A4F34}"/>
              </a:ext>
            </a:extLst>
          </p:cNvPr>
          <p:cNvSpPr/>
          <p:nvPr/>
        </p:nvSpPr>
        <p:spPr>
          <a:xfrm flipH="1">
            <a:off x="10754847" y="1116639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76A3A1B6-4860-4E7E-B12A-0FD512D4BB5B}"/>
              </a:ext>
            </a:extLst>
          </p:cNvPr>
          <p:cNvSpPr/>
          <p:nvPr/>
        </p:nvSpPr>
        <p:spPr>
          <a:xfrm rot="10800000" flipH="1">
            <a:off x="7095970" y="4555565"/>
            <a:ext cx="718657" cy="2474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316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53</Words>
  <Application>Microsoft Office PowerPoint</Application>
  <PresentationFormat>Широкоэкранный</PresentationFormat>
  <Paragraphs>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Assylkan Omashev</dc:creator>
  <cp:lastModifiedBy>Медет Жамбаев</cp:lastModifiedBy>
  <cp:revision>13</cp:revision>
  <cp:lastPrinted>2023-11-16T04:42:46Z</cp:lastPrinted>
  <dcterms:created xsi:type="dcterms:W3CDTF">2023-11-16T04:09:43Z</dcterms:created>
  <dcterms:modified xsi:type="dcterms:W3CDTF">2023-11-16T08:54:54Z</dcterms:modified>
</cp:coreProperties>
</file>