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80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2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5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72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3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8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92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26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BA5C2-8B24-46B2-832A-9F37148C688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8ABE-0807-4AEC-A562-D3482ACD2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9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29065" y="419609"/>
            <a:ext cx="4109057" cy="6670305"/>
            <a:chOff x="12118436" y="105687"/>
            <a:chExt cx="6202934" cy="8054522"/>
          </a:xfrm>
        </p:grpSpPr>
        <p:sp>
          <p:nvSpPr>
            <p:cNvPr id="3" name="object 3"/>
            <p:cNvSpPr/>
            <p:nvPr/>
          </p:nvSpPr>
          <p:spPr>
            <a:xfrm>
              <a:off x="12118436" y="105687"/>
              <a:ext cx="6026149" cy="7286625"/>
            </a:xfrm>
            <a:custGeom>
              <a:avLst/>
              <a:gdLst/>
              <a:ahLst/>
              <a:cxnLst/>
              <a:rect l="l" t="t" r="r" b="b"/>
              <a:pathLst>
                <a:path w="6026150" h="7286625">
                  <a:moveTo>
                    <a:pt x="0" y="0"/>
                  </a:moveTo>
                  <a:lnTo>
                    <a:pt x="6026112" y="0"/>
                  </a:lnTo>
                  <a:lnTo>
                    <a:pt x="6026112" y="7286613"/>
                  </a:lnTo>
                  <a:lnTo>
                    <a:pt x="0" y="72866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93B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sp>
          <p:nvSpPr>
            <p:cNvPr id="4" name="object 4"/>
            <p:cNvSpPr/>
            <p:nvPr/>
          </p:nvSpPr>
          <p:spPr>
            <a:xfrm>
              <a:off x="12321257" y="105687"/>
              <a:ext cx="6000113" cy="8054522"/>
            </a:xfrm>
            <a:custGeom>
              <a:avLst/>
              <a:gdLst/>
              <a:ahLst/>
              <a:cxnLst/>
              <a:rect l="l" t="t" r="r" b="b"/>
              <a:pathLst>
                <a:path w="6000115" h="7933690">
                  <a:moveTo>
                    <a:pt x="5999803" y="3527435"/>
                  </a:moveTo>
                  <a:lnTo>
                    <a:pt x="3322185" y="3527435"/>
                  </a:lnTo>
                  <a:lnTo>
                    <a:pt x="3367650" y="3526701"/>
                  </a:lnTo>
                  <a:lnTo>
                    <a:pt x="3413093" y="3524877"/>
                  </a:lnTo>
                  <a:lnTo>
                    <a:pt x="3458503" y="3521753"/>
                  </a:lnTo>
                  <a:lnTo>
                    <a:pt x="3503870" y="3517119"/>
                  </a:lnTo>
                  <a:lnTo>
                    <a:pt x="3549183" y="3510768"/>
                  </a:lnTo>
                  <a:lnTo>
                    <a:pt x="3594431" y="3502490"/>
                  </a:lnTo>
                  <a:lnTo>
                    <a:pt x="3639603" y="3492076"/>
                  </a:lnTo>
                  <a:lnTo>
                    <a:pt x="3684688" y="3479317"/>
                  </a:lnTo>
                  <a:lnTo>
                    <a:pt x="3729675" y="3464004"/>
                  </a:lnTo>
                  <a:lnTo>
                    <a:pt x="3775860" y="3445069"/>
                  </a:lnTo>
                  <a:lnTo>
                    <a:pt x="3820306" y="3423201"/>
                  </a:lnTo>
                  <a:lnTo>
                    <a:pt x="3863017" y="3398564"/>
                  </a:lnTo>
                  <a:lnTo>
                    <a:pt x="3903997" y="3371321"/>
                  </a:lnTo>
                  <a:lnTo>
                    <a:pt x="3943250" y="3341634"/>
                  </a:lnTo>
                  <a:lnTo>
                    <a:pt x="3980780" y="3309668"/>
                  </a:lnTo>
                  <a:lnTo>
                    <a:pt x="4016591" y="3275585"/>
                  </a:lnTo>
                  <a:lnTo>
                    <a:pt x="4050687" y="3239549"/>
                  </a:lnTo>
                  <a:lnTo>
                    <a:pt x="4083072" y="3201722"/>
                  </a:lnTo>
                  <a:lnTo>
                    <a:pt x="4113749" y="3162269"/>
                  </a:lnTo>
                  <a:lnTo>
                    <a:pt x="4142723" y="3121352"/>
                  </a:lnTo>
                  <a:lnTo>
                    <a:pt x="4169998" y="3079134"/>
                  </a:lnTo>
                  <a:lnTo>
                    <a:pt x="4195578" y="3035780"/>
                  </a:lnTo>
                  <a:lnTo>
                    <a:pt x="4219466" y="2991451"/>
                  </a:lnTo>
                  <a:lnTo>
                    <a:pt x="4241666" y="2946311"/>
                  </a:lnTo>
                  <a:lnTo>
                    <a:pt x="4262183" y="2900524"/>
                  </a:lnTo>
                  <a:lnTo>
                    <a:pt x="4281021" y="2854252"/>
                  </a:lnTo>
                  <a:lnTo>
                    <a:pt x="4298183" y="2807660"/>
                  </a:lnTo>
                  <a:lnTo>
                    <a:pt x="4313673" y="2760909"/>
                  </a:lnTo>
                  <a:lnTo>
                    <a:pt x="4327495" y="2714163"/>
                  </a:lnTo>
                  <a:lnTo>
                    <a:pt x="4339654" y="2667586"/>
                  </a:lnTo>
                  <a:lnTo>
                    <a:pt x="4350387" y="2621659"/>
                  </a:lnTo>
                  <a:lnTo>
                    <a:pt x="4360476" y="2575540"/>
                  </a:lnTo>
                  <a:lnTo>
                    <a:pt x="4369969" y="2529247"/>
                  </a:lnTo>
                  <a:lnTo>
                    <a:pt x="4378912" y="2482797"/>
                  </a:lnTo>
                  <a:lnTo>
                    <a:pt x="4387353" y="2436208"/>
                  </a:lnTo>
                  <a:lnTo>
                    <a:pt x="4395339" y="2389497"/>
                  </a:lnTo>
                  <a:lnTo>
                    <a:pt x="4402915" y="2342682"/>
                  </a:lnTo>
                  <a:lnTo>
                    <a:pt x="4410130" y="2295779"/>
                  </a:lnTo>
                  <a:lnTo>
                    <a:pt x="4417031" y="2248807"/>
                  </a:lnTo>
                  <a:lnTo>
                    <a:pt x="4423664" y="2201782"/>
                  </a:lnTo>
                  <a:lnTo>
                    <a:pt x="4430075" y="2154723"/>
                  </a:lnTo>
                  <a:lnTo>
                    <a:pt x="4436313" y="2107646"/>
                  </a:lnTo>
                  <a:lnTo>
                    <a:pt x="4442424" y="2060569"/>
                  </a:lnTo>
                  <a:lnTo>
                    <a:pt x="4460466" y="1919512"/>
                  </a:lnTo>
                  <a:lnTo>
                    <a:pt x="4466539" y="1872610"/>
                  </a:lnTo>
                  <a:lnTo>
                    <a:pt x="4472720" y="1825794"/>
                  </a:lnTo>
                  <a:lnTo>
                    <a:pt x="4479055" y="1779083"/>
                  </a:lnTo>
                  <a:lnTo>
                    <a:pt x="4485593" y="1732494"/>
                  </a:lnTo>
                  <a:lnTo>
                    <a:pt x="4492379" y="1686044"/>
                  </a:lnTo>
                  <a:lnTo>
                    <a:pt x="4499460" y="1639751"/>
                  </a:lnTo>
                  <a:lnTo>
                    <a:pt x="4506885" y="1593632"/>
                  </a:lnTo>
                  <a:lnTo>
                    <a:pt x="4514699" y="1547705"/>
                  </a:lnTo>
                  <a:lnTo>
                    <a:pt x="4522949" y="1501987"/>
                  </a:lnTo>
                  <a:lnTo>
                    <a:pt x="4531683" y="1456495"/>
                  </a:lnTo>
                  <a:lnTo>
                    <a:pt x="4540947" y="1411247"/>
                  </a:lnTo>
                  <a:lnTo>
                    <a:pt x="4550788" y="1366261"/>
                  </a:lnTo>
                  <a:lnTo>
                    <a:pt x="4561254" y="1321553"/>
                  </a:lnTo>
                  <a:lnTo>
                    <a:pt x="4572391" y="1277141"/>
                  </a:lnTo>
                  <a:lnTo>
                    <a:pt x="4584247" y="1233042"/>
                  </a:lnTo>
                  <a:lnTo>
                    <a:pt x="4596867" y="1189275"/>
                  </a:lnTo>
                  <a:lnTo>
                    <a:pt x="4610300" y="1145856"/>
                  </a:lnTo>
                  <a:lnTo>
                    <a:pt x="4624591" y="1102803"/>
                  </a:lnTo>
                  <a:lnTo>
                    <a:pt x="4639789" y="1060133"/>
                  </a:lnTo>
                  <a:lnTo>
                    <a:pt x="4655939" y="1017863"/>
                  </a:lnTo>
                  <a:lnTo>
                    <a:pt x="4673090" y="976012"/>
                  </a:lnTo>
                  <a:lnTo>
                    <a:pt x="4691287" y="934596"/>
                  </a:lnTo>
                  <a:lnTo>
                    <a:pt x="4710578" y="893633"/>
                  </a:lnTo>
                  <a:lnTo>
                    <a:pt x="4731010" y="853141"/>
                  </a:lnTo>
                  <a:lnTo>
                    <a:pt x="4752629" y="813136"/>
                  </a:lnTo>
                  <a:lnTo>
                    <a:pt x="4775483" y="773636"/>
                  </a:lnTo>
                  <a:lnTo>
                    <a:pt x="4799619" y="734658"/>
                  </a:lnTo>
                  <a:lnTo>
                    <a:pt x="4825083" y="696221"/>
                  </a:lnTo>
                  <a:lnTo>
                    <a:pt x="4851923" y="658341"/>
                  </a:lnTo>
                  <a:lnTo>
                    <a:pt x="4880185" y="621036"/>
                  </a:lnTo>
                  <a:lnTo>
                    <a:pt x="4909917" y="584323"/>
                  </a:lnTo>
                  <a:lnTo>
                    <a:pt x="4941165" y="548220"/>
                  </a:lnTo>
                  <a:lnTo>
                    <a:pt x="4973976" y="512743"/>
                  </a:lnTo>
                  <a:lnTo>
                    <a:pt x="5008398" y="477912"/>
                  </a:lnTo>
                  <a:lnTo>
                    <a:pt x="5044476" y="443742"/>
                  </a:lnTo>
                  <a:lnTo>
                    <a:pt x="5082259" y="410251"/>
                  </a:lnTo>
                  <a:lnTo>
                    <a:pt x="5121793" y="377457"/>
                  </a:lnTo>
                  <a:lnTo>
                    <a:pt x="5163125" y="345378"/>
                  </a:lnTo>
                  <a:lnTo>
                    <a:pt x="5203496" y="315846"/>
                  </a:lnTo>
                  <a:lnTo>
                    <a:pt x="5244531" y="287453"/>
                  </a:lnTo>
                  <a:lnTo>
                    <a:pt x="5286205" y="260218"/>
                  </a:lnTo>
                  <a:lnTo>
                    <a:pt x="5328490" y="234159"/>
                  </a:lnTo>
                  <a:lnTo>
                    <a:pt x="5371361" y="209297"/>
                  </a:lnTo>
                  <a:lnTo>
                    <a:pt x="5414790" y="185651"/>
                  </a:lnTo>
                  <a:lnTo>
                    <a:pt x="5458752" y="163240"/>
                  </a:lnTo>
                  <a:lnTo>
                    <a:pt x="5503220" y="142083"/>
                  </a:lnTo>
                  <a:lnTo>
                    <a:pt x="5548167" y="122200"/>
                  </a:lnTo>
                  <a:lnTo>
                    <a:pt x="5593568" y="103610"/>
                  </a:lnTo>
                  <a:lnTo>
                    <a:pt x="5639395" y="86333"/>
                  </a:lnTo>
                  <a:lnTo>
                    <a:pt x="5685622" y="70387"/>
                  </a:lnTo>
                  <a:lnTo>
                    <a:pt x="5732223" y="55792"/>
                  </a:lnTo>
                  <a:lnTo>
                    <a:pt x="5779171" y="42568"/>
                  </a:lnTo>
                  <a:lnTo>
                    <a:pt x="5826441" y="30734"/>
                  </a:lnTo>
                  <a:lnTo>
                    <a:pt x="5874004" y="20309"/>
                  </a:lnTo>
                  <a:lnTo>
                    <a:pt x="5921836" y="11313"/>
                  </a:lnTo>
                  <a:lnTo>
                    <a:pt x="5969910" y="3764"/>
                  </a:lnTo>
                  <a:lnTo>
                    <a:pt x="5999803" y="0"/>
                  </a:lnTo>
                  <a:lnTo>
                    <a:pt x="5999803" y="3527435"/>
                  </a:lnTo>
                  <a:close/>
                </a:path>
                <a:path w="6000115" h="7933690">
                  <a:moveTo>
                    <a:pt x="5999803" y="7933445"/>
                  </a:moveTo>
                  <a:lnTo>
                    <a:pt x="451459" y="7933445"/>
                  </a:lnTo>
                  <a:lnTo>
                    <a:pt x="429179" y="7915544"/>
                  </a:lnTo>
                  <a:lnTo>
                    <a:pt x="390924" y="7882773"/>
                  </a:lnTo>
                  <a:lnTo>
                    <a:pt x="353777" y="7848790"/>
                  </a:lnTo>
                  <a:lnTo>
                    <a:pt x="317846" y="7813612"/>
                  </a:lnTo>
                  <a:lnTo>
                    <a:pt x="283236" y="7777256"/>
                  </a:lnTo>
                  <a:lnTo>
                    <a:pt x="250054" y="7739738"/>
                  </a:lnTo>
                  <a:lnTo>
                    <a:pt x="218406" y="7701076"/>
                  </a:lnTo>
                  <a:lnTo>
                    <a:pt x="188399" y="7661287"/>
                  </a:lnTo>
                  <a:lnTo>
                    <a:pt x="160138" y="7620388"/>
                  </a:lnTo>
                  <a:lnTo>
                    <a:pt x="133730" y="7578396"/>
                  </a:lnTo>
                  <a:lnTo>
                    <a:pt x="109282" y="7535328"/>
                  </a:lnTo>
                  <a:lnTo>
                    <a:pt x="86899" y="7491201"/>
                  </a:lnTo>
                  <a:lnTo>
                    <a:pt x="66687" y="7446032"/>
                  </a:lnTo>
                  <a:lnTo>
                    <a:pt x="48754" y="7399838"/>
                  </a:lnTo>
                  <a:lnTo>
                    <a:pt x="33205" y="7352636"/>
                  </a:lnTo>
                  <a:lnTo>
                    <a:pt x="22435" y="7314193"/>
                  </a:lnTo>
                  <a:lnTo>
                    <a:pt x="14143" y="7275179"/>
                  </a:lnTo>
                  <a:lnTo>
                    <a:pt x="7757" y="7235783"/>
                  </a:lnTo>
                  <a:lnTo>
                    <a:pt x="2706" y="7196197"/>
                  </a:lnTo>
                  <a:lnTo>
                    <a:pt x="0" y="7146555"/>
                  </a:lnTo>
                  <a:lnTo>
                    <a:pt x="212" y="7096768"/>
                  </a:lnTo>
                  <a:lnTo>
                    <a:pt x="3260" y="7046974"/>
                  </a:lnTo>
                  <a:lnTo>
                    <a:pt x="9060" y="6997315"/>
                  </a:lnTo>
                  <a:lnTo>
                    <a:pt x="17528" y="6947929"/>
                  </a:lnTo>
                  <a:lnTo>
                    <a:pt x="28582" y="6898957"/>
                  </a:lnTo>
                  <a:lnTo>
                    <a:pt x="42138" y="6850539"/>
                  </a:lnTo>
                  <a:lnTo>
                    <a:pt x="58112" y="6802813"/>
                  </a:lnTo>
                  <a:lnTo>
                    <a:pt x="76422" y="6755922"/>
                  </a:lnTo>
                  <a:lnTo>
                    <a:pt x="96983" y="6710003"/>
                  </a:lnTo>
                  <a:lnTo>
                    <a:pt x="119712" y="6665197"/>
                  </a:lnTo>
                  <a:lnTo>
                    <a:pt x="144526" y="6621645"/>
                  </a:lnTo>
                  <a:lnTo>
                    <a:pt x="171342" y="6579485"/>
                  </a:lnTo>
                  <a:lnTo>
                    <a:pt x="200075" y="6538858"/>
                  </a:lnTo>
                  <a:lnTo>
                    <a:pt x="230644" y="6499903"/>
                  </a:lnTo>
                  <a:lnTo>
                    <a:pt x="262963" y="6462761"/>
                  </a:lnTo>
                  <a:lnTo>
                    <a:pt x="299423" y="6424866"/>
                  </a:lnTo>
                  <a:lnTo>
                    <a:pt x="336869" y="6389998"/>
                  </a:lnTo>
                  <a:lnTo>
                    <a:pt x="375275" y="6358009"/>
                  </a:lnTo>
                  <a:lnTo>
                    <a:pt x="414616" y="6328752"/>
                  </a:lnTo>
                  <a:lnTo>
                    <a:pt x="454863" y="6302078"/>
                  </a:lnTo>
                  <a:lnTo>
                    <a:pt x="495991" y="6277842"/>
                  </a:lnTo>
                  <a:lnTo>
                    <a:pt x="537973" y="6255894"/>
                  </a:lnTo>
                  <a:lnTo>
                    <a:pt x="580782" y="6236088"/>
                  </a:lnTo>
                  <a:lnTo>
                    <a:pt x="624391" y="6218276"/>
                  </a:lnTo>
                  <a:lnTo>
                    <a:pt x="668774" y="6202310"/>
                  </a:lnTo>
                  <a:lnTo>
                    <a:pt x="713904" y="6188044"/>
                  </a:lnTo>
                  <a:lnTo>
                    <a:pt x="759754" y="6175329"/>
                  </a:lnTo>
                  <a:lnTo>
                    <a:pt x="806298" y="6164018"/>
                  </a:lnTo>
                  <a:lnTo>
                    <a:pt x="853509" y="6153963"/>
                  </a:lnTo>
                  <a:lnTo>
                    <a:pt x="901360" y="6145018"/>
                  </a:lnTo>
                  <a:lnTo>
                    <a:pt x="949825" y="6137034"/>
                  </a:lnTo>
                  <a:lnTo>
                    <a:pt x="998876" y="6129864"/>
                  </a:lnTo>
                  <a:lnTo>
                    <a:pt x="1048488" y="6123360"/>
                  </a:lnTo>
                  <a:lnTo>
                    <a:pt x="1098634" y="6117376"/>
                  </a:lnTo>
                  <a:lnTo>
                    <a:pt x="1146036" y="6110301"/>
                  </a:lnTo>
                  <a:lnTo>
                    <a:pt x="1192713" y="6100778"/>
                  </a:lnTo>
                  <a:lnTo>
                    <a:pt x="1238589" y="6088871"/>
                  </a:lnTo>
                  <a:lnTo>
                    <a:pt x="1283584" y="6074646"/>
                  </a:lnTo>
                  <a:lnTo>
                    <a:pt x="1327620" y="6058165"/>
                  </a:lnTo>
                  <a:lnTo>
                    <a:pt x="1370620" y="6039493"/>
                  </a:lnTo>
                  <a:lnTo>
                    <a:pt x="1412505" y="6018693"/>
                  </a:lnTo>
                  <a:lnTo>
                    <a:pt x="1453197" y="5995831"/>
                  </a:lnTo>
                  <a:lnTo>
                    <a:pt x="1492617" y="5970970"/>
                  </a:lnTo>
                  <a:lnTo>
                    <a:pt x="1530688" y="5944175"/>
                  </a:lnTo>
                  <a:lnTo>
                    <a:pt x="1567330" y="5915509"/>
                  </a:lnTo>
                  <a:lnTo>
                    <a:pt x="1602467" y="5885036"/>
                  </a:lnTo>
                  <a:lnTo>
                    <a:pt x="1636020" y="5852821"/>
                  </a:lnTo>
                  <a:lnTo>
                    <a:pt x="1667910" y="5818929"/>
                  </a:lnTo>
                  <a:lnTo>
                    <a:pt x="1698060" y="5783421"/>
                  </a:lnTo>
                  <a:lnTo>
                    <a:pt x="1726390" y="5746365"/>
                  </a:lnTo>
                  <a:lnTo>
                    <a:pt x="1752824" y="5707822"/>
                  </a:lnTo>
                  <a:lnTo>
                    <a:pt x="1777282" y="5667857"/>
                  </a:lnTo>
                  <a:lnTo>
                    <a:pt x="1799687" y="5626535"/>
                  </a:lnTo>
                  <a:lnTo>
                    <a:pt x="1819960" y="5583920"/>
                  </a:lnTo>
                  <a:lnTo>
                    <a:pt x="1838023" y="5540075"/>
                  </a:lnTo>
                  <a:lnTo>
                    <a:pt x="1853798" y="5495065"/>
                  </a:lnTo>
                  <a:lnTo>
                    <a:pt x="1867207" y="5448954"/>
                  </a:lnTo>
                  <a:lnTo>
                    <a:pt x="1879311" y="5398466"/>
                  </a:lnTo>
                  <a:lnTo>
                    <a:pt x="1889319" y="5347605"/>
                  </a:lnTo>
                  <a:lnTo>
                    <a:pt x="1897420" y="5296419"/>
                  </a:lnTo>
                  <a:lnTo>
                    <a:pt x="1903806" y="5244958"/>
                  </a:lnTo>
                  <a:lnTo>
                    <a:pt x="1908667" y="5193272"/>
                  </a:lnTo>
                  <a:lnTo>
                    <a:pt x="1912193" y="5141409"/>
                  </a:lnTo>
                  <a:lnTo>
                    <a:pt x="1914576" y="5089418"/>
                  </a:lnTo>
                  <a:lnTo>
                    <a:pt x="1916005" y="5037351"/>
                  </a:lnTo>
                  <a:lnTo>
                    <a:pt x="1916673" y="4985255"/>
                  </a:lnTo>
                  <a:lnTo>
                    <a:pt x="1916768" y="4933180"/>
                  </a:lnTo>
                  <a:lnTo>
                    <a:pt x="1916482" y="4881176"/>
                  </a:lnTo>
                  <a:lnTo>
                    <a:pt x="1916006" y="4829292"/>
                  </a:lnTo>
                  <a:lnTo>
                    <a:pt x="1916037" y="4779170"/>
                  </a:lnTo>
                  <a:lnTo>
                    <a:pt x="1916644" y="4729076"/>
                  </a:lnTo>
                  <a:lnTo>
                    <a:pt x="1917916" y="4679068"/>
                  </a:lnTo>
                  <a:lnTo>
                    <a:pt x="1919943" y="4629206"/>
                  </a:lnTo>
                  <a:lnTo>
                    <a:pt x="1922815" y="4579552"/>
                  </a:lnTo>
                  <a:lnTo>
                    <a:pt x="1926621" y="4530164"/>
                  </a:lnTo>
                  <a:lnTo>
                    <a:pt x="1931452" y="4481104"/>
                  </a:lnTo>
                  <a:lnTo>
                    <a:pt x="1937397" y="4432430"/>
                  </a:lnTo>
                  <a:lnTo>
                    <a:pt x="1944546" y="4384204"/>
                  </a:lnTo>
                  <a:lnTo>
                    <a:pt x="1952990" y="4336485"/>
                  </a:lnTo>
                  <a:lnTo>
                    <a:pt x="1962818" y="4289333"/>
                  </a:lnTo>
                  <a:lnTo>
                    <a:pt x="1974119" y="4242809"/>
                  </a:lnTo>
                  <a:lnTo>
                    <a:pt x="1986985" y="4196972"/>
                  </a:lnTo>
                  <a:lnTo>
                    <a:pt x="2001504" y="4151882"/>
                  </a:lnTo>
                  <a:lnTo>
                    <a:pt x="2017766" y="4107600"/>
                  </a:lnTo>
                  <a:lnTo>
                    <a:pt x="2035862" y="4064186"/>
                  </a:lnTo>
                  <a:lnTo>
                    <a:pt x="2055881" y="4021700"/>
                  </a:lnTo>
                  <a:lnTo>
                    <a:pt x="2077913" y="3980201"/>
                  </a:lnTo>
                  <a:lnTo>
                    <a:pt x="2102049" y="3939750"/>
                  </a:lnTo>
                  <a:lnTo>
                    <a:pt x="2128377" y="3900407"/>
                  </a:lnTo>
                  <a:lnTo>
                    <a:pt x="2156987" y="3862232"/>
                  </a:lnTo>
                  <a:lnTo>
                    <a:pt x="2187971" y="3825286"/>
                  </a:lnTo>
                  <a:lnTo>
                    <a:pt x="2221417" y="3789627"/>
                  </a:lnTo>
                  <a:lnTo>
                    <a:pt x="2257415" y="3755317"/>
                  </a:lnTo>
                  <a:lnTo>
                    <a:pt x="2296055" y="3722415"/>
                  </a:lnTo>
                  <a:lnTo>
                    <a:pt x="2337428" y="3690982"/>
                  </a:lnTo>
                  <a:lnTo>
                    <a:pt x="2381623" y="3661077"/>
                  </a:lnTo>
                  <a:lnTo>
                    <a:pt x="2425038" y="3634962"/>
                  </a:lnTo>
                  <a:lnTo>
                    <a:pt x="2468659" y="3612146"/>
                  </a:lnTo>
                  <a:lnTo>
                    <a:pt x="2512475" y="3592420"/>
                  </a:lnTo>
                  <a:lnTo>
                    <a:pt x="2556476" y="3575575"/>
                  </a:lnTo>
                  <a:lnTo>
                    <a:pt x="2600650" y="3561402"/>
                  </a:lnTo>
                  <a:lnTo>
                    <a:pt x="2644987" y="3549692"/>
                  </a:lnTo>
                  <a:lnTo>
                    <a:pt x="2689476" y="3540236"/>
                  </a:lnTo>
                  <a:lnTo>
                    <a:pt x="2734105" y="3532824"/>
                  </a:lnTo>
                  <a:lnTo>
                    <a:pt x="2778865" y="3527248"/>
                  </a:lnTo>
                  <a:lnTo>
                    <a:pt x="2823744" y="3523299"/>
                  </a:lnTo>
                  <a:lnTo>
                    <a:pt x="2868732" y="3520767"/>
                  </a:lnTo>
                  <a:lnTo>
                    <a:pt x="2913817" y="3519445"/>
                  </a:lnTo>
                  <a:lnTo>
                    <a:pt x="2958989" y="3519121"/>
                  </a:lnTo>
                  <a:lnTo>
                    <a:pt x="3004236" y="3519588"/>
                  </a:lnTo>
                  <a:lnTo>
                    <a:pt x="3231234" y="3526466"/>
                  </a:lnTo>
                  <a:lnTo>
                    <a:pt x="3276710" y="3527287"/>
                  </a:lnTo>
                  <a:lnTo>
                    <a:pt x="5999803" y="3527435"/>
                  </a:lnTo>
                  <a:lnTo>
                    <a:pt x="5999803" y="7933445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850426" y="266631"/>
            <a:ext cx="4464221" cy="1702004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70700" marR="983453" indent="537237" algn="ctr">
              <a:lnSpc>
                <a:spcPct val="110100"/>
              </a:lnSpc>
            </a:pPr>
            <a:endParaRPr lang="kk-KZ" sz="1700" b="1" spc="127" dirty="0">
              <a:solidFill>
                <a:srgbClr val="333333"/>
              </a:solidFill>
              <a:latin typeface="Tahoma"/>
              <a:cs typeface="Tahoma"/>
            </a:endParaRPr>
          </a:p>
          <a:p>
            <a:pPr marL="70700" marR="983453" indent="537237" algn="ctr">
              <a:lnSpc>
                <a:spcPct val="110100"/>
              </a:lnSpc>
            </a:pPr>
            <a:r>
              <a:rPr lang="kk-KZ" sz="1700" b="1" spc="127" dirty="0">
                <a:solidFill>
                  <a:srgbClr val="333333"/>
                </a:solidFill>
                <a:latin typeface="Tahoma"/>
                <a:cs typeface="Tahoma"/>
              </a:rPr>
              <a:t>Кім ескіні ұмытпай отырып,жаңа белестерді үйренсе,сол нағыз мұғалім болуға лайықты</a:t>
            </a:r>
          </a:p>
          <a:p>
            <a:pPr marL="70700" marR="983453" indent="537237" algn="ctr">
              <a:lnSpc>
                <a:spcPct val="110100"/>
              </a:lnSpc>
            </a:pPr>
            <a:r>
              <a:rPr lang="kk-KZ" sz="1700" b="1" spc="127" dirty="0">
                <a:solidFill>
                  <a:srgbClr val="333333"/>
                </a:solidFill>
                <a:latin typeface="Tahoma"/>
                <a:cs typeface="Tahoma"/>
              </a:rPr>
              <a:t>                   Конфуций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5521" y="3842648"/>
            <a:ext cx="6900757" cy="7393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8043" rIns="0" bIns="0" rtlCol="0">
            <a:spAutoFit/>
          </a:bodyPr>
          <a:lstStyle/>
          <a:p>
            <a:pPr marL="8467" marR="3387" algn="ctr">
              <a:lnSpc>
                <a:spcPct val="108000"/>
              </a:lnSpc>
              <a:spcBef>
                <a:spcPts val="63"/>
              </a:spcBef>
            </a:pPr>
            <a:r>
              <a:rPr sz="1833" b="1" spc="213" dirty="0">
                <a:latin typeface="Trebuchet MS"/>
                <a:cs typeface="Trebuchet MS"/>
              </a:rPr>
              <a:t>"</a:t>
            </a:r>
            <a:r>
              <a:rPr lang="kk-KZ" sz="2200" b="1" spc="213" dirty="0">
                <a:latin typeface="Trebuchet MS"/>
                <a:cs typeface="Microsoft Sans Serif"/>
              </a:rPr>
              <a:t>Дене шынықтыру сабақтарында </a:t>
            </a:r>
            <a:r>
              <a:rPr lang="kk-KZ" sz="2200" b="1" spc="213" dirty="0" smtClean="0">
                <a:latin typeface="Trebuchet MS"/>
                <a:cs typeface="Microsoft Sans Serif"/>
              </a:rPr>
              <a:t>заманауи </a:t>
            </a:r>
            <a:r>
              <a:rPr lang="kk-KZ" sz="2200" b="1" spc="213" dirty="0">
                <a:latin typeface="Trebuchet MS"/>
                <a:cs typeface="Microsoft Sans Serif"/>
              </a:rPr>
              <a:t>білім беру технологиялары</a:t>
            </a:r>
            <a:r>
              <a:rPr sz="1833" b="1" spc="217" dirty="0">
                <a:cs typeface="Trebuchet MS"/>
              </a:rPr>
              <a:t>"</a:t>
            </a:r>
            <a:endParaRPr lang="kk-KZ" sz="1833" b="1" spc="217" dirty="0"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-19595" y="419609"/>
            <a:ext cx="7817017" cy="11597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5503" rIns="0" bIns="0" rtlCol="0">
            <a:spAutoFit/>
          </a:bodyPr>
          <a:lstStyle/>
          <a:p>
            <a:pPr marL="8467" marR="3387" indent="-423" algn="ctr">
              <a:lnSpc>
                <a:spcPts val="3040"/>
              </a:lnSpc>
              <a:spcBef>
                <a:spcPts val="43"/>
              </a:spcBef>
            </a:pPr>
            <a:r>
              <a:rPr sz="2433" b="1" spc="17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2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87" dirty="0">
                <a:solidFill>
                  <a:srgbClr val="333333"/>
                </a:solidFill>
                <a:latin typeface="Tahoma"/>
                <a:cs typeface="Tahoma"/>
              </a:rPr>
              <a:t>Целиноград</a:t>
            </a:r>
            <a:r>
              <a:rPr sz="2433" b="1" spc="-93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40" dirty="0" err="1">
                <a:solidFill>
                  <a:srgbClr val="333333"/>
                </a:solidFill>
                <a:latin typeface="Tahoma"/>
                <a:cs typeface="Tahoma"/>
              </a:rPr>
              <a:t>ауданы</a:t>
            </a:r>
            <a:r>
              <a:rPr sz="2433" b="1" spc="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lang="kk-KZ" sz="2433" b="1" spc="40" dirty="0">
                <a:solidFill>
                  <a:srgbClr val="333333"/>
                </a:solidFill>
                <a:latin typeface="Tahoma"/>
                <a:cs typeface="Tahoma"/>
              </a:rPr>
              <a:t>дене шынықтыру</a:t>
            </a:r>
            <a:r>
              <a:rPr sz="2433" b="1" spc="-703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47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73" dirty="0" err="1">
                <a:solidFill>
                  <a:srgbClr val="333333"/>
                </a:solidFill>
                <a:latin typeface="Tahoma"/>
                <a:cs typeface="Tahoma"/>
              </a:rPr>
              <a:t>пәні</a:t>
            </a:r>
            <a:r>
              <a:rPr sz="2433" b="1" spc="73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76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33" b="1" spc="70" dirty="0">
                <a:solidFill>
                  <a:srgbClr val="333333"/>
                </a:solidFill>
                <a:latin typeface="Tahoma"/>
                <a:cs typeface="Tahoma"/>
              </a:rPr>
              <a:t>м</a:t>
            </a:r>
            <a:r>
              <a:rPr lang="kk-KZ" sz="2433" b="1" spc="70" dirty="0">
                <a:solidFill>
                  <a:srgbClr val="333333"/>
                </a:solidFill>
                <a:latin typeface="Tahoma"/>
                <a:cs typeface="Tahoma"/>
              </a:rPr>
              <a:t>ұ</a:t>
            </a:r>
            <a:r>
              <a:rPr sz="2433" b="1" spc="70" dirty="0" err="1">
                <a:solidFill>
                  <a:srgbClr val="333333"/>
                </a:solidFill>
                <a:latin typeface="Tahoma"/>
                <a:cs typeface="Tahoma"/>
              </a:rPr>
              <a:t>ғалімдерінің</a:t>
            </a:r>
            <a:r>
              <a:rPr sz="2433" b="1" spc="7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lang="ru-RU" sz="2433" b="1" spc="73" dirty="0">
                <a:solidFill>
                  <a:srgbClr val="333333"/>
                </a:solidFill>
                <a:latin typeface="Tahoma"/>
                <a:cs typeface="Tahoma"/>
              </a:rPr>
              <a:t>семинары</a:t>
            </a:r>
          </a:p>
          <a:p>
            <a:pPr marL="8467" marR="3387" indent="-423" algn="ctr">
              <a:lnSpc>
                <a:spcPts val="3040"/>
              </a:lnSpc>
              <a:spcBef>
                <a:spcPts val="43"/>
              </a:spcBef>
            </a:pPr>
            <a:r>
              <a:rPr lang="ru-RU" sz="2433" b="1" spc="73" dirty="0" err="1">
                <a:solidFill>
                  <a:srgbClr val="333333"/>
                </a:solidFill>
                <a:latin typeface="Tahoma"/>
                <a:cs typeface="Tahoma"/>
              </a:rPr>
              <a:t>Өтілу</a:t>
            </a:r>
            <a:r>
              <a:rPr lang="ru-RU" sz="2433" b="1" spc="73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lang="ru-RU" sz="2433" b="1" spc="73" dirty="0" err="1">
                <a:solidFill>
                  <a:srgbClr val="333333"/>
                </a:solidFill>
                <a:latin typeface="Tahoma"/>
                <a:cs typeface="Tahoma"/>
              </a:rPr>
              <a:t>уақыты</a:t>
            </a:r>
            <a:r>
              <a:rPr lang="ru-RU" sz="2433" b="1" spc="73" dirty="0" smtClean="0">
                <a:solidFill>
                  <a:srgbClr val="333333"/>
                </a:solidFill>
                <a:latin typeface="Tahoma"/>
                <a:cs typeface="Tahoma"/>
              </a:rPr>
              <a:t>: 16 </a:t>
            </a:r>
            <a:r>
              <a:rPr lang="ru-RU" sz="2433" b="1" spc="73" dirty="0">
                <a:solidFill>
                  <a:srgbClr val="333333"/>
                </a:solidFill>
                <a:latin typeface="Tahoma"/>
                <a:cs typeface="Tahoma"/>
              </a:rPr>
              <a:t>қараша.2023 </a:t>
            </a:r>
            <a:r>
              <a:rPr lang="ru-RU" sz="2433" b="1" spc="73" dirty="0" err="1">
                <a:solidFill>
                  <a:srgbClr val="333333"/>
                </a:solidFill>
                <a:latin typeface="Tahoma"/>
                <a:cs typeface="Tahoma"/>
              </a:rPr>
              <a:t>жыл</a:t>
            </a:r>
            <a:r>
              <a:rPr lang="ru-RU" sz="2433" b="1" spc="73" dirty="0">
                <a:solidFill>
                  <a:srgbClr val="333333"/>
                </a:solidFill>
                <a:latin typeface="Tahoma"/>
                <a:cs typeface="Tahoma"/>
              </a:rPr>
              <a:t>.</a:t>
            </a:r>
            <a:endParaRPr sz="2433" dirty="0">
              <a:latin typeface="Tahoma"/>
              <a:cs typeface="Tahoma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7152" y="2103894"/>
            <a:ext cx="5537494" cy="1182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800" b="1" dirty="0" smtClean="0"/>
              <a:t>Семинар </a:t>
            </a:r>
            <a:r>
              <a:rPr lang="ru-RU" sz="2800" b="1" dirty="0"/>
              <a:t>учителей физической культуры Целиноградского района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14A9BB22-868D-436F-9B37-5D0008932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456" y="2548919"/>
            <a:ext cx="3959557" cy="2870097"/>
          </a:xfrm>
          <a:prstGeom prst="rect">
            <a:avLst/>
          </a:prstGeom>
        </p:spPr>
      </p:pic>
      <p:sp>
        <p:nvSpPr>
          <p:cNvPr id="5" name="object 7">
            <a:extLst>
              <a:ext uri="{FF2B5EF4-FFF2-40B4-BE49-F238E27FC236}">
                <a16:creationId xmlns="" xmlns:a16="http://schemas.microsoft.com/office/drawing/2014/main" id="{1CDEDCAB-C144-182E-2DF2-E28EA38F5FB0}"/>
              </a:ext>
            </a:extLst>
          </p:cNvPr>
          <p:cNvSpPr txBox="1"/>
          <p:nvPr/>
        </p:nvSpPr>
        <p:spPr>
          <a:xfrm>
            <a:off x="340263" y="4927198"/>
            <a:ext cx="6900757" cy="10784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8043" rIns="0" bIns="0" rtlCol="0">
            <a:spAutoFit/>
          </a:bodyPr>
          <a:lstStyle/>
          <a:p>
            <a:pPr marL="8467" marR="3387" algn="ctr">
              <a:lnSpc>
                <a:spcPct val="108000"/>
              </a:lnSpc>
              <a:spcBef>
                <a:spcPts val="63"/>
              </a:spcBef>
            </a:pPr>
            <a:r>
              <a:rPr sz="1833" b="1" spc="213" dirty="0">
                <a:latin typeface="Trebuchet MS"/>
                <a:cs typeface="Trebuchet MS"/>
              </a:rPr>
              <a:t>"</a:t>
            </a:r>
            <a:r>
              <a:rPr lang="kk-KZ" sz="2200" b="1" spc="213" dirty="0">
                <a:latin typeface="Trebuchet MS"/>
                <a:cs typeface="Microsoft Sans Serif"/>
              </a:rPr>
              <a:t>Современные образовательные технологии на уроках физической культуры</a:t>
            </a:r>
            <a:r>
              <a:rPr sz="1833" b="1" spc="217" dirty="0">
                <a:cs typeface="Trebuchet MS"/>
              </a:rPr>
              <a:t>"</a:t>
            </a:r>
            <a:endParaRPr lang="kk-KZ" sz="1833" b="1" spc="217" dirty="0"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0407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" name="object 3"/>
          <p:cNvSpPr/>
          <p:nvPr/>
        </p:nvSpPr>
        <p:spPr>
          <a:xfrm>
            <a:off x="5819708" y="1"/>
            <a:ext cx="6366933" cy="6257290"/>
          </a:xfrm>
          <a:custGeom>
            <a:avLst/>
            <a:gdLst/>
            <a:ahLst/>
            <a:cxnLst/>
            <a:rect l="l" t="t" r="r" b="b"/>
            <a:pathLst>
              <a:path w="9550400" h="9385935">
                <a:moveTo>
                  <a:pt x="25400" y="7260510"/>
                </a:moveTo>
                <a:lnTo>
                  <a:pt x="25400" y="7799016"/>
                </a:lnTo>
                <a:lnTo>
                  <a:pt x="0" y="7716514"/>
                </a:lnTo>
                <a:lnTo>
                  <a:pt x="0" y="7384471"/>
                </a:lnTo>
                <a:lnTo>
                  <a:pt x="12700" y="7343058"/>
                </a:lnTo>
                <a:lnTo>
                  <a:pt x="12700" y="7301732"/>
                </a:lnTo>
                <a:lnTo>
                  <a:pt x="25400" y="7260510"/>
                </a:lnTo>
                <a:close/>
              </a:path>
              <a:path w="9550400" h="9385935">
                <a:moveTo>
                  <a:pt x="9550400" y="0"/>
                </a:moveTo>
                <a:lnTo>
                  <a:pt x="9550400" y="9029013"/>
                </a:lnTo>
                <a:lnTo>
                  <a:pt x="9512300" y="9007891"/>
                </a:lnTo>
                <a:lnTo>
                  <a:pt x="9461500" y="8986298"/>
                </a:lnTo>
                <a:lnTo>
                  <a:pt x="9423400" y="8963980"/>
                </a:lnTo>
                <a:lnTo>
                  <a:pt x="9372600" y="8940935"/>
                </a:lnTo>
                <a:lnTo>
                  <a:pt x="9334500" y="8917160"/>
                </a:lnTo>
                <a:lnTo>
                  <a:pt x="9296400" y="8892653"/>
                </a:lnTo>
                <a:lnTo>
                  <a:pt x="9245600" y="8867412"/>
                </a:lnTo>
                <a:lnTo>
                  <a:pt x="9207500" y="8841435"/>
                </a:lnTo>
                <a:lnTo>
                  <a:pt x="9169400" y="8814718"/>
                </a:lnTo>
                <a:lnTo>
                  <a:pt x="9131300" y="8787259"/>
                </a:lnTo>
                <a:lnTo>
                  <a:pt x="9093200" y="8759056"/>
                </a:lnTo>
                <a:lnTo>
                  <a:pt x="9042400" y="8730107"/>
                </a:lnTo>
                <a:lnTo>
                  <a:pt x="9004300" y="8700409"/>
                </a:lnTo>
                <a:lnTo>
                  <a:pt x="8966200" y="8669959"/>
                </a:lnTo>
                <a:lnTo>
                  <a:pt x="8928100" y="8639778"/>
                </a:lnTo>
                <a:lnTo>
                  <a:pt x="8890000" y="8610307"/>
                </a:lnTo>
                <a:lnTo>
                  <a:pt x="8851900" y="8581546"/>
                </a:lnTo>
                <a:lnTo>
                  <a:pt x="8813800" y="8553495"/>
                </a:lnTo>
                <a:lnTo>
                  <a:pt x="8775700" y="8526154"/>
                </a:lnTo>
                <a:lnTo>
                  <a:pt x="8737600" y="8499523"/>
                </a:lnTo>
                <a:lnTo>
                  <a:pt x="8686800" y="8473603"/>
                </a:lnTo>
                <a:lnTo>
                  <a:pt x="8648700" y="8448393"/>
                </a:lnTo>
                <a:lnTo>
                  <a:pt x="8610600" y="8423893"/>
                </a:lnTo>
                <a:lnTo>
                  <a:pt x="8559800" y="8400103"/>
                </a:lnTo>
                <a:lnTo>
                  <a:pt x="8521700" y="8377023"/>
                </a:lnTo>
                <a:lnTo>
                  <a:pt x="8483600" y="8354653"/>
                </a:lnTo>
                <a:lnTo>
                  <a:pt x="8432800" y="8332994"/>
                </a:lnTo>
                <a:lnTo>
                  <a:pt x="8394700" y="8312044"/>
                </a:lnTo>
                <a:lnTo>
                  <a:pt x="8343900" y="8291805"/>
                </a:lnTo>
                <a:lnTo>
                  <a:pt x="8305800" y="8272276"/>
                </a:lnTo>
                <a:lnTo>
                  <a:pt x="8255000" y="8253457"/>
                </a:lnTo>
                <a:lnTo>
                  <a:pt x="8204200" y="8235348"/>
                </a:lnTo>
                <a:lnTo>
                  <a:pt x="8166100" y="8217950"/>
                </a:lnTo>
                <a:lnTo>
                  <a:pt x="8115300" y="8201261"/>
                </a:lnTo>
                <a:lnTo>
                  <a:pt x="8064500" y="8185283"/>
                </a:lnTo>
                <a:lnTo>
                  <a:pt x="8026400" y="8170015"/>
                </a:lnTo>
                <a:lnTo>
                  <a:pt x="7975600" y="8155457"/>
                </a:lnTo>
                <a:lnTo>
                  <a:pt x="7924800" y="8141609"/>
                </a:lnTo>
                <a:lnTo>
                  <a:pt x="7874000" y="8128471"/>
                </a:lnTo>
                <a:lnTo>
                  <a:pt x="7835900" y="8116044"/>
                </a:lnTo>
                <a:lnTo>
                  <a:pt x="7785100" y="8104326"/>
                </a:lnTo>
                <a:lnTo>
                  <a:pt x="7734300" y="8093319"/>
                </a:lnTo>
                <a:lnTo>
                  <a:pt x="7683500" y="8083022"/>
                </a:lnTo>
                <a:lnTo>
                  <a:pt x="7632700" y="8073435"/>
                </a:lnTo>
                <a:lnTo>
                  <a:pt x="7581900" y="8064558"/>
                </a:lnTo>
                <a:lnTo>
                  <a:pt x="7531100" y="8056391"/>
                </a:lnTo>
                <a:lnTo>
                  <a:pt x="7480300" y="8048935"/>
                </a:lnTo>
                <a:lnTo>
                  <a:pt x="7429500" y="8042188"/>
                </a:lnTo>
                <a:lnTo>
                  <a:pt x="7378700" y="8036152"/>
                </a:lnTo>
                <a:lnTo>
                  <a:pt x="7340600" y="8030826"/>
                </a:lnTo>
                <a:lnTo>
                  <a:pt x="7289800" y="8026210"/>
                </a:lnTo>
                <a:lnTo>
                  <a:pt x="7239000" y="8022304"/>
                </a:lnTo>
                <a:lnTo>
                  <a:pt x="7188200" y="8019108"/>
                </a:lnTo>
                <a:lnTo>
                  <a:pt x="7137400" y="8016623"/>
                </a:lnTo>
                <a:lnTo>
                  <a:pt x="7086600" y="8014847"/>
                </a:lnTo>
                <a:lnTo>
                  <a:pt x="7035800" y="8013782"/>
                </a:lnTo>
                <a:lnTo>
                  <a:pt x="6985000" y="8013427"/>
                </a:lnTo>
                <a:lnTo>
                  <a:pt x="6934200" y="8013749"/>
                </a:lnTo>
                <a:lnTo>
                  <a:pt x="6883400" y="8014716"/>
                </a:lnTo>
                <a:lnTo>
                  <a:pt x="6832600" y="8016328"/>
                </a:lnTo>
                <a:lnTo>
                  <a:pt x="6781800" y="8018585"/>
                </a:lnTo>
                <a:lnTo>
                  <a:pt x="6731000" y="8021488"/>
                </a:lnTo>
                <a:lnTo>
                  <a:pt x="6680200" y="8025036"/>
                </a:lnTo>
                <a:lnTo>
                  <a:pt x="6629400" y="8029230"/>
                </a:lnTo>
                <a:lnTo>
                  <a:pt x="6578600" y="8034070"/>
                </a:lnTo>
                <a:lnTo>
                  <a:pt x="6540500" y="8039557"/>
                </a:lnTo>
                <a:lnTo>
                  <a:pt x="6489700" y="8045691"/>
                </a:lnTo>
                <a:lnTo>
                  <a:pt x="6438900" y="8052471"/>
                </a:lnTo>
                <a:lnTo>
                  <a:pt x="6388100" y="8059899"/>
                </a:lnTo>
                <a:lnTo>
                  <a:pt x="6337300" y="8067975"/>
                </a:lnTo>
                <a:lnTo>
                  <a:pt x="6286500" y="8076698"/>
                </a:lnTo>
                <a:lnTo>
                  <a:pt x="6235700" y="8086069"/>
                </a:lnTo>
                <a:lnTo>
                  <a:pt x="6197600" y="8096088"/>
                </a:lnTo>
                <a:lnTo>
                  <a:pt x="6146800" y="8106756"/>
                </a:lnTo>
                <a:lnTo>
                  <a:pt x="6096000" y="8118073"/>
                </a:lnTo>
                <a:lnTo>
                  <a:pt x="6045200" y="8130039"/>
                </a:lnTo>
                <a:lnTo>
                  <a:pt x="5994400" y="8142655"/>
                </a:lnTo>
                <a:lnTo>
                  <a:pt x="5943600" y="8155919"/>
                </a:lnTo>
                <a:lnTo>
                  <a:pt x="5905500" y="8169834"/>
                </a:lnTo>
                <a:lnTo>
                  <a:pt x="5854700" y="8184399"/>
                </a:lnTo>
                <a:lnTo>
                  <a:pt x="5803900" y="8199614"/>
                </a:lnTo>
                <a:lnTo>
                  <a:pt x="5753100" y="8215480"/>
                </a:lnTo>
                <a:lnTo>
                  <a:pt x="5715000" y="8231997"/>
                </a:lnTo>
                <a:lnTo>
                  <a:pt x="5664200" y="8249165"/>
                </a:lnTo>
                <a:lnTo>
                  <a:pt x="5613400" y="8266984"/>
                </a:lnTo>
                <a:lnTo>
                  <a:pt x="5575300" y="8285455"/>
                </a:lnTo>
                <a:lnTo>
                  <a:pt x="5524500" y="8304578"/>
                </a:lnTo>
                <a:lnTo>
                  <a:pt x="5473700" y="8324353"/>
                </a:lnTo>
                <a:lnTo>
                  <a:pt x="5435600" y="8344780"/>
                </a:lnTo>
                <a:lnTo>
                  <a:pt x="5384800" y="8365861"/>
                </a:lnTo>
                <a:lnTo>
                  <a:pt x="5346700" y="8387594"/>
                </a:lnTo>
                <a:lnTo>
                  <a:pt x="5295900" y="8409980"/>
                </a:lnTo>
                <a:lnTo>
                  <a:pt x="5245100" y="8433020"/>
                </a:lnTo>
                <a:lnTo>
                  <a:pt x="5207000" y="8456714"/>
                </a:lnTo>
                <a:lnTo>
                  <a:pt x="5156200" y="8481062"/>
                </a:lnTo>
                <a:lnTo>
                  <a:pt x="5118100" y="8506064"/>
                </a:lnTo>
                <a:lnTo>
                  <a:pt x="5080000" y="8531720"/>
                </a:lnTo>
                <a:lnTo>
                  <a:pt x="5029200" y="8558031"/>
                </a:lnTo>
                <a:lnTo>
                  <a:pt x="4991100" y="8584998"/>
                </a:lnTo>
                <a:lnTo>
                  <a:pt x="4940300" y="8612619"/>
                </a:lnTo>
                <a:lnTo>
                  <a:pt x="4902200" y="8640896"/>
                </a:lnTo>
                <a:lnTo>
                  <a:pt x="4864100" y="8669829"/>
                </a:lnTo>
                <a:lnTo>
                  <a:pt x="4826000" y="8699419"/>
                </a:lnTo>
                <a:lnTo>
                  <a:pt x="4775200" y="8730058"/>
                </a:lnTo>
                <a:lnTo>
                  <a:pt x="4737100" y="8759950"/>
                </a:lnTo>
                <a:lnTo>
                  <a:pt x="4686300" y="8789096"/>
                </a:lnTo>
                <a:lnTo>
                  <a:pt x="4648200" y="8817501"/>
                </a:lnTo>
                <a:lnTo>
                  <a:pt x="4597400" y="8845167"/>
                </a:lnTo>
                <a:lnTo>
                  <a:pt x="4559300" y="8872098"/>
                </a:lnTo>
                <a:lnTo>
                  <a:pt x="4508500" y="8898298"/>
                </a:lnTo>
                <a:lnTo>
                  <a:pt x="4470400" y="8923769"/>
                </a:lnTo>
                <a:lnTo>
                  <a:pt x="4419600" y="8948516"/>
                </a:lnTo>
                <a:lnTo>
                  <a:pt x="4381500" y="8972541"/>
                </a:lnTo>
                <a:lnTo>
                  <a:pt x="4330700" y="8995849"/>
                </a:lnTo>
                <a:lnTo>
                  <a:pt x="4279900" y="9018441"/>
                </a:lnTo>
                <a:lnTo>
                  <a:pt x="4241800" y="9040322"/>
                </a:lnTo>
                <a:lnTo>
                  <a:pt x="4191000" y="9061495"/>
                </a:lnTo>
                <a:lnTo>
                  <a:pt x="4140200" y="9081964"/>
                </a:lnTo>
                <a:lnTo>
                  <a:pt x="4102100" y="9101731"/>
                </a:lnTo>
                <a:lnTo>
                  <a:pt x="4051300" y="9120801"/>
                </a:lnTo>
                <a:lnTo>
                  <a:pt x="4000500" y="9139176"/>
                </a:lnTo>
                <a:lnTo>
                  <a:pt x="3962400" y="9156860"/>
                </a:lnTo>
                <a:lnTo>
                  <a:pt x="3911600" y="9173856"/>
                </a:lnTo>
                <a:lnTo>
                  <a:pt x="3860800" y="9190167"/>
                </a:lnTo>
                <a:lnTo>
                  <a:pt x="3822700" y="9205798"/>
                </a:lnTo>
                <a:lnTo>
                  <a:pt x="3771900" y="9220752"/>
                </a:lnTo>
                <a:lnTo>
                  <a:pt x="3721100" y="9235030"/>
                </a:lnTo>
                <a:lnTo>
                  <a:pt x="3683000" y="9248639"/>
                </a:lnTo>
                <a:lnTo>
                  <a:pt x="3632200" y="9261579"/>
                </a:lnTo>
                <a:lnTo>
                  <a:pt x="3581400" y="9273856"/>
                </a:lnTo>
                <a:lnTo>
                  <a:pt x="3530600" y="9285471"/>
                </a:lnTo>
                <a:lnTo>
                  <a:pt x="3492500" y="9296430"/>
                </a:lnTo>
                <a:lnTo>
                  <a:pt x="3441700" y="9306734"/>
                </a:lnTo>
                <a:lnTo>
                  <a:pt x="3390900" y="9316388"/>
                </a:lnTo>
                <a:lnTo>
                  <a:pt x="3340100" y="9325394"/>
                </a:lnTo>
                <a:lnTo>
                  <a:pt x="3302000" y="9333757"/>
                </a:lnTo>
                <a:lnTo>
                  <a:pt x="3251200" y="9341479"/>
                </a:lnTo>
                <a:lnTo>
                  <a:pt x="3200400" y="9348564"/>
                </a:lnTo>
                <a:lnTo>
                  <a:pt x="3149600" y="9355015"/>
                </a:lnTo>
                <a:lnTo>
                  <a:pt x="3111500" y="9360836"/>
                </a:lnTo>
                <a:lnTo>
                  <a:pt x="3060700" y="9366029"/>
                </a:lnTo>
                <a:lnTo>
                  <a:pt x="3009900" y="9370599"/>
                </a:lnTo>
                <a:lnTo>
                  <a:pt x="2971800" y="9374549"/>
                </a:lnTo>
                <a:lnTo>
                  <a:pt x="2921000" y="9377882"/>
                </a:lnTo>
                <a:lnTo>
                  <a:pt x="2870200" y="9380601"/>
                </a:lnTo>
                <a:lnTo>
                  <a:pt x="2819400" y="9382710"/>
                </a:lnTo>
                <a:lnTo>
                  <a:pt x="2781300" y="9384213"/>
                </a:lnTo>
                <a:lnTo>
                  <a:pt x="2730500" y="9385112"/>
                </a:lnTo>
                <a:lnTo>
                  <a:pt x="2679700" y="9385411"/>
                </a:lnTo>
                <a:lnTo>
                  <a:pt x="2641600" y="9385004"/>
                </a:lnTo>
                <a:lnTo>
                  <a:pt x="2590800" y="9383788"/>
                </a:lnTo>
                <a:lnTo>
                  <a:pt x="2540000" y="9381769"/>
                </a:lnTo>
                <a:lnTo>
                  <a:pt x="2501900" y="9378954"/>
                </a:lnTo>
                <a:lnTo>
                  <a:pt x="2451100" y="9375348"/>
                </a:lnTo>
                <a:lnTo>
                  <a:pt x="2400300" y="9370958"/>
                </a:lnTo>
                <a:lnTo>
                  <a:pt x="2349500" y="9365790"/>
                </a:lnTo>
                <a:lnTo>
                  <a:pt x="2298700" y="9359851"/>
                </a:lnTo>
                <a:lnTo>
                  <a:pt x="2260600" y="9353146"/>
                </a:lnTo>
                <a:lnTo>
                  <a:pt x="2209800" y="9345683"/>
                </a:lnTo>
                <a:lnTo>
                  <a:pt x="2159000" y="9337467"/>
                </a:lnTo>
                <a:lnTo>
                  <a:pt x="2108200" y="9328504"/>
                </a:lnTo>
                <a:lnTo>
                  <a:pt x="2057400" y="9318801"/>
                </a:lnTo>
                <a:lnTo>
                  <a:pt x="2006600" y="9308365"/>
                </a:lnTo>
                <a:lnTo>
                  <a:pt x="1955800" y="9297201"/>
                </a:lnTo>
                <a:lnTo>
                  <a:pt x="1917700" y="9285316"/>
                </a:lnTo>
                <a:lnTo>
                  <a:pt x="1866900" y="9272715"/>
                </a:lnTo>
                <a:lnTo>
                  <a:pt x="1816100" y="9259406"/>
                </a:lnTo>
                <a:lnTo>
                  <a:pt x="1765300" y="9245395"/>
                </a:lnTo>
                <a:lnTo>
                  <a:pt x="1714500" y="9230687"/>
                </a:lnTo>
                <a:lnTo>
                  <a:pt x="1663700" y="9215290"/>
                </a:lnTo>
                <a:lnTo>
                  <a:pt x="1612900" y="9199209"/>
                </a:lnTo>
                <a:lnTo>
                  <a:pt x="1574800" y="9182451"/>
                </a:lnTo>
                <a:lnTo>
                  <a:pt x="1524000" y="9165021"/>
                </a:lnTo>
                <a:lnTo>
                  <a:pt x="1473200" y="9146927"/>
                </a:lnTo>
                <a:lnTo>
                  <a:pt x="1422400" y="9128175"/>
                </a:lnTo>
                <a:lnTo>
                  <a:pt x="1384300" y="9108770"/>
                </a:lnTo>
                <a:lnTo>
                  <a:pt x="1333500" y="9088720"/>
                </a:lnTo>
                <a:lnTo>
                  <a:pt x="1282700" y="9068030"/>
                </a:lnTo>
                <a:lnTo>
                  <a:pt x="1231900" y="9046706"/>
                </a:lnTo>
                <a:lnTo>
                  <a:pt x="1193800" y="9024756"/>
                </a:lnTo>
                <a:lnTo>
                  <a:pt x="1143000" y="9002184"/>
                </a:lnTo>
                <a:lnTo>
                  <a:pt x="1104900" y="8978999"/>
                </a:lnTo>
                <a:lnTo>
                  <a:pt x="1054100" y="8955205"/>
                </a:lnTo>
                <a:lnTo>
                  <a:pt x="1016000" y="8930809"/>
                </a:lnTo>
                <a:lnTo>
                  <a:pt x="965200" y="8905817"/>
                </a:lnTo>
                <a:lnTo>
                  <a:pt x="927100" y="8880237"/>
                </a:lnTo>
                <a:lnTo>
                  <a:pt x="876300" y="8854073"/>
                </a:lnTo>
                <a:lnTo>
                  <a:pt x="838200" y="8827332"/>
                </a:lnTo>
                <a:lnTo>
                  <a:pt x="800100" y="8800021"/>
                </a:lnTo>
                <a:lnTo>
                  <a:pt x="762000" y="8772145"/>
                </a:lnTo>
                <a:lnTo>
                  <a:pt x="711200" y="8743712"/>
                </a:lnTo>
                <a:lnTo>
                  <a:pt x="673100" y="8714727"/>
                </a:lnTo>
                <a:lnTo>
                  <a:pt x="635000" y="8685197"/>
                </a:lnTo>
                <a:lnTo>
                  <a:pt x="596900" y="8655127"/>
                </a:lnTo>
                <a:lnTo>
                  <a:pt x="558800" y="8624525"/>
                </a:lnTo>
                <a:lnTo>
                  <a:pt x="520700" y="8593396"/>
                </a:lnTo>
                <a:lnTo>
                  <a:pt x="482600" y="8561747"/>
                </a:lnTo>
                <a:lnTo>
                  <a:pt x="457200" y="8529584"/>
                </a:lnTo>
                <a:lnTo>
                  <a:pt x="419100" y="8496913"/>
                </a:lnTo>
                <a:lnTo>
                  <a:pt x="381000" y="8463741"/>
                </a:lnTo>
                <a:lnTo>
                  <a:pt x="355600" y="8427386"/>
                </a:lnTo>
                <a:lnTo>
                  <a:pt x="317500" y="8390589"/>
                </a:lnTo>
                <a:lnTo>
                  <a:pt x="292100" y="8353372"/>
                </a:lnTo>
                <a:lnTo>
                  <a:pt x="254000" y="8315753"/>
                </a:lnTo>
                <a:lnTo>
                  <a:pt x="228600" y="8277751"/>
                </a:lnTo>
                <a:lnTo>
                  <a:pt x="152400" y="8161649"/>
                </a:lnTo>
                <a:lnTo>
                  <a:pt x="139700" y="8122313"/>
                </a:lnTo>
                <a:lnTo>
                  <a:pt x="114300" y="8082693"/>
                </a:lnTo>
                <a:lnTo>
                  <a:pt x="101600" y="8042808"/>
                </a:lnTo>
                <a:lnTo>
                  <a:pt x="76200" y="8002677"/>
                </a:lnTo>
                <a:lnTo>
                  <a:pt x="25400" y="7840084"/>
                </a:lnTo>
                <a:lnTo>
                  <a:pt x="25400" y="7219412"/>
                </a:lnTo>
                <a:lnTo>
                  <a:pt x="88900" y="7016477"/>
                </a:lnTo>
                <a:lnTo>
                  <a:pt x="114300" y="6976537"/>
                </a:lnTo>
                <a:lnTo>
                  <a:pt x="139700" y="6897459"/>
                </a:lnTo>
                <a:lnTo>
                  <a:pt x="165100" y="6858360"/>
                </a:lnTo>
                <a:lnTo>
                  <a:pt x="177800" y="6819581"/>
                </a:lnTo>
                <a:lnTo>
                  <a:pt x="254000" y="6705355"/>
                </a:lnTo>
                <a:lnTo>
                  <a:pt x="266700" y="6668049"/>
                </a:lnTo>
                <a:lnTo>
                  <a:pt x="317500" y="6594706"/>
                </a:lnTo>
                <a:lnTo>
                  <a:pt x="355600" y="6558710"/>
                </a:lnTo>
                <a:lnTo>
                  <a:pt x="381000" y="6523188"/>
                </a:lnTo>
                <a:lnTo>
                  <a:pt x="406400" y="6488162"/>
                </a:lnTo>
                <a:lnTo>
                  <a:pt x="431800" y="6453650"/>
                </a:lnTo>
                <a:lnTo>
                  <a:pt x="457200" y="6419672"/>
                </a:lnTo>
                <a:lnTo>
                  <a:pt x="495300" y="6386247"/>
                </a:lnTo>
                <a:lnTo>
                  <a:pt x="520700" y="6353396"/>
                </a:lnTo>
                <a:lnTo>
                  <a:pt x="558800" y="6321136"/>
                </a:lnTo>
                <a:lnTo>
                  <a:pt x="584200" y="6289489"/>
                </a:lnTo>
                <a:lnTo>
                  <a:pt x="622300" y="6258473"/>
                </a:lnTo>
                <a:lnTo>
                  <a:pt x="660400" y="6228108"/>
                </a:lnTo>
                <a:lnTo>
                  <a:pt x="698500" y="6198414"/>
                </a:lnTo>
                <a:lnTo>
                  <a:pt x="723900" y="6169409"/>
                </a:lnTo>
                <a:lnTo>
                  <a:pt x="762000" y="6141114"/>
                </a:lnTo>
                <a:lnTo>
                  <a:pt x="800100" y="6113547"/>
                </a:lnTo>
                <a:lnTo>
                  <a:pt x="838200" y="6086729"/>
                </a:lnTo>
                <a:lnTo>
                  <a:pt x="876300" y="6060679"/>
                </a:lnTo>
                <a:lnTo>
                  <a:pt x="914400" y="6035416"/>
                </a:lnTo>
                <a:lnTo>
                  <a:pt x="952500" y="6009884"/>
                </a:lnTo>
                <a:lnTo>
                  <a:pt x="990600" y="5983283"/>
                </a:lnTo>
                <a:lnTo>
                  <a:pt x="1028700" y="5955640"/>
                </a:lnTo>
                <a:lnTo>
                  <a:pt x="1066800" y="5926980"/>
                </a:lnTo>
                <a:lnTo>
                  <a:pt x="1104900" y="5897332"/>
                </a:lnTo>
                <a:lnTo>
                  <a:pt x="1143000" y="5866721"/>
                </a:lnTo>
                <a:lnTo>
                  <a:pt x="1181100" y="5835174"/>
                </a:lnTo>
                <a:lnTo>
                  <a:pt x="1206500" y="5802719"/>
                </a:lnTo>
                <a:lnTo>
                  <a:pt x="1244600" y="5769381"/>
                </a:lnTo>
                <a:lnTo>
                  <a:pt x="1282700" y="5735188"/>
                </a:lnTo>
                <a:lnTo>
                  <a:pt x="1308100" y="5700166"/>
                </a:lnTo>
                <a:lnTo>
                  <a:pt x="1346200" y="5664341"/>
                </a:lnTo>
                <a:lnTo>
                  <a:pt x="1371600" y="5627742"/>
                </a:lnTo>
                <a:lnTo>
                  <a:pt x="1409700" y="5590393"/>
                </a:lnTo>
                <a:lnTo>
                  <a:pt x="1435100" y="5552323"/>
                </a:lnTo>
                <a:lnTo>
                  <a:pt x="1460500" y="5513557"/>
                </a:lnTo>
                <a:lnTo>
                  <a:pt x="1485900" y="5474123"/>
                </a:lnTo>
                <a:lnTo>
                  <a:pt x="1524000" y="5434047"/>
                </a:lnTo>
                <a:lnTo>
                  <a:pt x="1574800" y="5352077"/>
                </a:lnTo>
                <a:lnTo>
                  <a:pt x="1587500" y="5310236"/>
                </a:lnTo>
                <a:lnTo>
                  <a:pt x="1638300" y="5224975"/>
                </a:lnTo>
                <a:lnTo>
                  <a:pt x="1663700" y="5181609"/>
                </a:lnTo>
                <a:lnTo>
                  <a:pt x="1676400" y="5137788"/>
                </a:lnTo>
                <a:lnTo>
                  <a:pt x="1701800" y="5093539"/>
                </a:lnTo>
                <a:lnTo>
                  <a:pt x="1727200" y="5003864"/>
                </a:lnTo>
                <a:lnTo>
                  <a:pt x="1752600" y="4958491"/>
                </a:lnTo>
                <a:lnTo>
                  <a:pt x="1803400" y="4774054"/>
                </a:lnTo>
                <a:lnTo>
                  <a:pt x="1803400" y="4727342"/>
                </a:lnTo>
                <a:lnTo>
                  <a:pt x="1828800" y="4633381"/>
                </a:lnTo>
                <a:lnTo>
                  <a:pt x="1828800" y="4538884"/>
                </a:lnTo>
                <a:lnTo>
                  <a:pt x="1841500" y="4491501"/>
                </a:lnTo>
                <a:lnTo>
                  <a:pt x="1841500" y="1291367"/>
                </a:lnTo>
                <a:lnTo>
                  <a:pt x="1854200" y="1273110"/>
                </a:lnTo>
                <a:lnTo>
                  <a:pt x="1892300" y="1237230"/>
                </a:lnTo>
                <a:lnTo>
                  <a:pt x="1917700" y="1202004"/>
                </a:lnTo>
                <a:lnTo>
                  <a:pt x="1943100" y="1167452"/>
                </a:lnTo>
                <a:lnTo>
                  <a:pt x="1981200" y="1133593"/>
                </a:lnTo>
                <a:lnTo>
                  <a:pt x="2006600" y="1100447"/>
                </a:lnTo>
                <a:lnTo>
                  <a:pt x="2044700" y="1068034"/>
                </a:lnTo>
                <a:lnTo>
                  <a:pt x="2070100" y="1036375"/>
                </a:lnTo>
                <a:lnTo>
                  <a:pt x="2108200" y="1005488"/>
                </a:lnTo>
                <a:lnTo>
                  <a:pt x="2146300" y="975394"/>
                </a:lnTo>
                <a:lnTo>
                  <a:pt x="2184400" y="946112"/>
                </a:lnTo>
                <a:lnTo>
                  <a:pt x="2209800" y="917662"/>
                </a:lnTo>
                <a:lnTo>
                  <a:pt x="2247900" y="890065"/>
                </a:lnTo>
                <a:lnTo>
                  <a:pt x="2286000" y="863340"/>
                </a:lnTo>
                <a:lnTo>
                  <a:pt x="2324100" y="837506"/>
                </a:lnTo>
                <a:lnTo>
                  <a:pt x="2362200" y="812584"/>
                </a:lnTo>
                <a:lnTo>
                  <a:pt x="2413000" y="788594"/>
                </a:lnTo>
                <a:lnTo>
                  <a:pt x="2451100" y="765555"/>
                </a:lnTo>
                <a:lnTo>
                  <a:pt x="2489200" y="743487"/>
                </a:lnTo>
                <a:lnTo>
                  <a:pt x="2540000" y="722410"/>
                </a:lnTo>
                <a:lnTo>
                  <a:pt x="2578100" y="702344"/>
                </a:lnTo>
                <a:lnTo>
                  <a:pt x="2616200" y="683308"/>
                </a:lnTo>
                <a:lnTo>
                  <a:pt x="2667000" y="665323"/>
                </a:lnTo>
                <a:lnTo>
                  <a:pt x="2717800" y="645767"/>
                </a:lnTo>
                <a:lnTo>
                  <a:pt x="2768600" y="628622"/>
                </a:lnTo>
                <a:lnTo>
                  <a:pt x="2819400" y="613785"/>
                </a:lnTo>
                <a:lnTo>
                  <a:pt x="2870200" y="601156"/>
                </a:lnTo>
                <a:lnTo>
                  <a:pt x="2921000" y="590633"/>
                </a:lnTo>
                <a:lnTo>
                  <a:pt x="2971800" y="582115"/>
                </a:lnTo>
                <a:lnTo>
                  <a:pt x="3022600" y="575499"/>
                </a:lnTo>
                <a:lnTo>
                  <a:pt x="3073400" y="570685"/>
                </a:lnTo>
                <a:lnTo>
                  <a:pt x="3124200" y="567571"/>
                </a:lnTo>
                <a:lnTo>
                  <a:pt x="3162300" y="566055"/>
                </a:lnTo>
                <a:lnTo>
                  <a:pt x="3213100" y="566036"/>
                </a:lnTo>
                <a:lnTo>
                  <a:pt x="3263900" y="567413"/>
                </a:lnTo>
                <a:lnTo>
                  <a:pt x="3302000" y="570083"/>
                </a:lnTo>
                <a:lnTo>
                  <a:pt x="3352800" y="573946"/>
                </a:lnTo>
                <a:lnTo>
                  <a:pt x="3390900" y="578900"/>
                </a:lnTo>
                <a:lnTo>
                  <a:pt x="3441700" y="584843"/>
                </a:lnTo>
                <a:lnTo>
                  <a:pt x="3492500" y="591674"/>
                </a:lnTo>
                <a:lnTo>
                  <a:pt x="3530600" y="599292"/>
                </a:lnTo>
                <a:lnTo>
                  <a:pt x="3581400" y="607594"/>
                </a:lnTo>
                <a:lnTo>
                  <a:pt x="3619500" y="616480"/>
                </a:lnTo>
                <a:lnTo>
                  <a:pt x="3670300" y="625847"/>
                </a:lnTo>
                <a:lnTo>
                  <a:pt x="3708400" y="635595"/>
                </a:lnTo>
                <a:lnTo>
                  <a:pt x="3759200" y="645622"/>
                </a:lnTo>
                <a:lnTo>
                  <a:pt x="3848100" y="666105"/>
                </a:lnTo>
                <a:lnTo>
                  <a:pt x="3898900" y="676359"/>
                </a:lnTo>
                <a:lnTo>
                  <a:pt x="3949700" y="686486"/>
                </a:lnTo>
                <a:lnTo>
                  <a:pt x="4000500" y="696384"/>
                </a:lnTo>
                <a:lnTo>
                  <a:pt x="4038600" y="705952"/>
                </a:lnTo>
                <a:lnTo>
                  <a:pt x="4089400" y="715088"/>
                </a:lnTo>
                <a:lnTo>
                  <a:pt x="4140200" y="723691"/>
                </a:lnTo>
                <a:lnTo>
                  <a:pt x="4191000" y="731660"/>
                </a:lnTo>
                <a:lnTo>
                  <a:pt x="4241800" y="738892"/>
                </a:lnTo>
                <a:lnTo>
                  <a:pt x="4292600" y="745286"/>
                </a:lnTo>
                <a:lnTo>
                  <a:pt x="4343400" y="750266"/>
                </a:lnTo>
                <a:lnTo>
                  <a:pt x="4394200" y="754191"/>
                </a:lnTo>
                <a:lnTo>
                  <a:pt x="4445000" y="757066"/>
                </a:lnTo>
                <a:lnTo>
                  <a:pt x="4495800" y="758895"/>
                </a:lnTo>
                <a:lnTo>
                  <a:pt x="4533900" y="759685"/>
                </a:lnTo>
                <a:lnTo>
                  <a:pt x="4584700" y="759440"/>
                </a:lnTo>
                <a:lnTo>
                  <a:pt x="4635500" y="758164"/>
                </a:lnTo>
                <a:lnTo>
                  <a:pt x="4686300" y="755863"/>
                </a:lnTo>
                <a:lnTo>
                  <a:pt x="4724400" y="752543"/>
                </a:lnTo>
                <a:lnTo>
                  <a:pt x="4775200" y="748207"/>
                </a:lnTo>
                <a:lnTo>
                  <a:pt x="4826000" y="742861"/>
                </a:lnTo>
                <a:lnTo>
                  <a:pt x="4876800" y="736511"/>
                </a:lnTo>
                <a:lnTo>
                  <a:pt x="4914900" y="729160"/>
                </a:lnTo>
                <a:lnTo>
                  <a:pt x="4965700" y="720814"/>
                </a:lnTo>
                <a:lnTo>
                  <a:pt x="5016500" y="711478"/>
                </a:lnTo>
                <a:lnTo>
                  <a:pt x="5054600" y="701157"/>
                </a:lnTo>
                <a:lnTo>
                  <a:pt x="5105400" y="689856"/>
                </a:lnTo>
                <a:lnTo>
                  <a:pt x="5156200" y="677580"/>
                </a:lnTo>
                <a:lnTo>
                  <a:pt x="5194300" y="664335"/>
                </a:lnTo>
                <a:lnTo>
                  <a:pt x="5245100" y="650124"/>
                </a:lnTo>
                <a:lnTo>
                  <a:pt x="5283200" y="634953"/>
                </a:lnTo>
                <a:lnTo>
                  <a:pt x="5334000" y="618827"/>
                </a:lnTo>
                <a:lnTo>
                  <a:pt x="5372100" y="601752"/>
                </a:lnTo>
                <a:lnTo>
                  <a:pt x="5410200" y="583731"/>
                </a:lnTo>
                <a:lnTo>
                  <a:pt x="5461000" y="564771"/>
                </a:lnTo>
                <a:lnTo>
                  <a:pt x="5499100" y="544875"/>
                </a:lnTo>
                <a:lnTo>
                  <a:pt x="5537200" y="524050"/>
                </a:lnTo>
                <a:lnTo>
                  <a:pt x="5588000" y="502299"/>
                </a:lnTo>
                <a:lnTo>
                  <a:pt x="5626100" y="479629"/>
                </a:lnTo>
                <a:lnTo>
                  <a:pt x="5664200" y="456044"/>
                </a:lnTo>
                <a:lnTo>
                  <a:pt x="5702300" y="431549"/>
                </a:lnTo>
                <a:lnTo>
                  <a:pt x="5740400" y="406149"/>
                </a:lnTo>
                <a:lnTo>
                  <a:pt x="5778500" y="379850"/>
                </a:lnTo>
                <a:lnTo>
                  <a:pt x="5816600" y="352655"/>
                </a:lnTo>
                <a:lnTo>
                  <a:pt x="5854700" y="324571"/>
                </a:lnTo>
                <a:lnTo>
                  <a:pt x="5892800" y="295602"/>
                </a:lnTo>
                <a:lnTo>
                  <a:pt x="5930900" y="265753"/>
                </a:lnTo>
                <a:lnTo>
                  <a:pt x="5969000" y="235029"/>
                </a:lnTo>
                <a:lnTo>
                  <a:pt x="5994400" y="203435"/>
                </a:lnTo>
                <a:lnTo>
                  <a:pt x="6032500" y="170977"/>
                </a:lnTo>
                <a:lnTo>
                  <a:pt x="6070600" y="137658"/>
                </a:lnTo>
                <a:lnTo>
                  <a:pt x="6096000" y="103485"/>
                </a:lnTo>
                <a:lnTo>
                  <a:pt x="6134100" y="68463"/>
                </a:lnTo>
                <a:lnTo>
                  <a:pt x="6159500" y="32595"/>
                </a:lnTo>
                <a:lnTo>
                  <a:pt x="6184900" y="0"/>
                </a:lnTo>
                <a:lnTo>
                  <a:pt x="9550400" y="0"/>
                </a:lnTo>
                <a:close/>
              </a:path>
              <a:path w="9550400" h="9385935">
                <a:moveTo>
                  <a:pt x="1435100" y="2370483"/>
                </a:moveTo>
                <a:lnTo>
                  <a:pt x="1435100" y="2786664"/>
                </a:lnTo>
                <a:lnTo>
                  <a:pt x="1422400" y="2740399"/>
                </a:lnTo>
                <a:lnTo>
                  <a:pt x="1422400" y="2416517"/>
                </a:lnTo>
                <a:lnTo>
                  <a:pt x="1435100" y="2370483"/>
                </a:lnTo>
                <a:close/>
              </a:path>
              <a:path w="9550400" h="9385935">
                <a:moveTo>
                  <a:pt x="1447800" y="2278789"/>
                </a:moveTo>
                <a:lnTo>
                  <a:pt x="1447800" y="2878995"/>
                </a:lnTo>
                <a:lnTo>
                  <a:pt x="1435100" y="2832870"/>
                </a:lnTo>
                <a:lnTo>
                  <a:pt x="1435100" y="2324567"/>
                </a:lnTo>
                <a:lnTo>
                  <a:pt x="1447800" y="2278789"/>
                </a:lnTo>
                <a:close/>
              </a:path>
              <a:path w="9550400" h="9385935">
                <a:moveTo>
                  <a:pt x="1460500" y="2187727"/>
                </a:moveTo>
                <a:lnTo>
                  <a:pt x="1460500" y="2970925"/>
                </a:lnTo>
                <a:lnTo>
                  <a:pt x="1447800" y="2925020"/>
                </a:lnTo>
                <a:lnTo>
                  <a:pt x="1447800" y="2233169"/>
                </a:lnTo>
                <a:lnTo>
                  <a:pt x="1460500" y="2187727"/>
                </a:lnTo>
                <a:close/>
              </a:path>
              <a:path w="9550400" h="9385935">
                <a:moveTo>
                  <a:pt x="1841500" y="1291367"/>
                </a:moveTo>
                <a:lnTo>
                  <a:pt x="1841500" y="4301693"/>
                </a:lnTo>
                <a:lnTo>
                  <a:pt x="1828800" y="4254306"/>
                </a:lnTo>
                <a:lnTo>
                  <a:pt x="1828800" y="4206999"/>
                </a:lnTo>
                <a:lnTo>
                  <a:pt x="1816100" y="4159798"/>
                </a:lnTo>
                <a:lnTo>
                  <a:pt x="1816100" y="4112730"/>
                </a:lnTo>
                <a:lnTo>
                  <a:pt x="1803400" y="4065821"/>
                </a:lnTo>
                <a:lnTo>
                  <a:pt x="1739900" y="3817599"/>
                </a:lnTo>
                <a:lnTo>
                  <a:pt x="1714500" y="3768799"/>
                </a:lnTo>
                <a:lnTo>
                  <a:pt x="1689100" y="3671797"/>
                </a:lnTo>
                <a:lnTo>
                  <a:pt x="1663700" y="3623533"/>
                </a:lnTo>
                <a:lnTo>
                  <a:pt x="1638300" y="3527327"/>
                </a:lnTo>
                <a:lnTo>
                  <a:pt x="1600200" y="3431342"/>
                </a:lnTo>
                <a:lnTo>
                  <a:pt x="1574800" y="3383356"/>
                </a:lnTo>
                <a:lnTo>
                  <a:pt x="1562100" y="3335333"/>
                </a:lnTo>
                <a:lnTo>
                  <a:pt x="1536700" y="3287242"/>
                </a:lnTo>
                <a:lnTo>
                  <a:pt x="1460500" y="3016691"/>
                </a:lnTo>
                <a:lnTo>
                  <a:pt x="1460500" y="2142482"/>
                </a:lnTo>
                <a:lnTo>
                  <a:pt x="1549400" y="1832968"/>
                </a:lnTo>
                <a:lnTo>
                  <a:pt x="1574800" y="1790018"/>
                </a:lnTo>
                <a:lnTo>
                  <a:pt x="1600200" y="1705266"/>
                </a:lnTo>
                <a:lnTo>
                  <a:pt x="1625600" y="1663503"/>
                </a:lnTo>
                <a:lnTo>
                  <a:pt x="1638300" y="1622177"/>
                </a:lnTo>
                <a:lnTo>
                  <a:pt x="1689100" y="1540909"/>
                </a:lnTo>
                <a:lnTo>
                  <a:pt x="1701800" y="1501008"/>
                </a:lnTo>
                <a:lnTo>
                  <a:pt x="1752600" y="1422771"/>
                </a:lnTo>
                <a:lnTo>
                  <a:pt x="1778000" y="1384474"/>
                </a:lnTo>
                <a:lnTo>
                  <a:pt x="1803400" y="1346752"/>
                </a:lnTo>
                <a:lnTo>
                  <a:pt x="1828800" y="1309624"/>
                </a:lnTo>
                <a:lnTo>
                  <a:pt x="1841500" y="1291367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Прямоугольник 11"/>
          <p:cNvSpPr/>
          <p:nvPr/>
        </p:nvSpPr>
        <p:spPr>
          <a:xfrm>
            <a:off x="637664" y="70291"/>
            <a:ext cx="5689600" cy="6007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Ақмола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басқармасының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Целиноград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Арайлы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ауылының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орта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КММ</a:t>
            </a:r>
          </a:p>
          <a:p>
            <a:pPr algn="ctr"/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 шынықтыру пәні мұғалімдерінің аудандық семинарының </a:t>
            </a:r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kk-K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6AEFB8E6-CB16-4AAD-8645-A4CD1A986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19" y="4813971"/>
            <a:ext cx="10676316" cy="20544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214071"/>
              </p:ext>
            </p:extLst>
          </p:nvPr>
        </p:nvGraphicFramePr>
        <p:xfrm>
          <a:off x="890705" y="791946"/>
          <a:ext cx="10873117" cy="4995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84"/>
                <a:gridCol w="5011417"/>
                <a:gridCol w="1117411"/>
                <a:gridCol w="761870"/>
                <a:gridCol w="3521535"/>
              </a:tblGrid>
              <a:tr h="319177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 тақырыбы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сыныбы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 мұғалім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Келушілерді тіркеу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08:00- 09:20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Кезекші мұғалім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Семинардың</a:t>
                      </a: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ашылуы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09:30-10:15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 директоры Нургалиева М.Д.</a:t>
                      </a:r>
                    </a:p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Арайлы ауылының ЖОББМ-нің Жас мамандар бірлестігі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Ашық сабақ «Баскетбол ойынында допты жүргізу»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10:20-11:05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Дюсембаев Д.А. (педагог-модератор)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Ашық сабақ:</a:t>
                      </a: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Эстафеталық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қозғалмалы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ойындар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11:20-12:05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Мұратбек</a:t>
                      </a: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(педагог)</a:t>
                      </a:r>
                      <a:endParaRPr lang="ru-RU" sz="12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Открытый урок на тему:  «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навыков приема и передач в волейболе»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12:10-12:55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«Б»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Танекеев М.Н. (педагог-сарапшы)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Түскі ас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13:00-13:45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200" spc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«Дене шынықтыру пәнінен облыстық байқауға қатысушы мұғалімнен шағын бейне роллик» </a:t>
                      </a:r>
                      <a:endParaRPr lang="ru-RU" sz="1200" spc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endParaRPr lang="kk-K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kk-K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kk-K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kk-K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13:50-15:30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spc="297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Сағындық А. Талапкер ЖОББМ</a:t>
                      </a:r>
                      <a:r>
                        <a:rPr lang="en-US" sz="1200" spc="297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k-KZ" sz="1200" spc="297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noProof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Төрешілік жайлы ұсыныс және пікірлер.</a:t>
                      </a:r>
                      <a:br>
                        <a:rPr lang="kk-KZ" sz="1200" noProof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200" noProof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noProof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Нағашыбаев Н.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noProof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ӘБ жетекшісі, Охрамов А, Қожамжар Д.</a:t>
                      </a: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3282" marR="3387" lvl="1" algn="l">
                        <a:lnSpc>
                          <a:spcPct val="109000"/>
                        </a:lnSpc>
                        <a:spcBef>
                          <a:spcPts val="63"/>
                        </a:spcBef>
                        <a:buSzPct val="83333"/>
                        <a:buFont typeface="Trebuchet MS"/>
                        <a:buNone/>
                        <a:tabLst>
                          <a:tab pos="331063" algn="l"/>
                          <a:tab pos="3061276" algn="l"/>
                          <a:tab pos="3732293" algn="l"/>
                          <a:tab pos="3928730" algn="l"/>
                          <a:tab pos="5102268" algn="l"/>
                        </a:tabLst>
                      </a:pPr>
                      <a:r>
                        <a:rPr lang="kk-KZ" sz="1200" spc="143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2022-2003 </a:t>
                      </a:r>
                      <a:r>
                        <a:rPr lang="kk-KZ" sz="1200" spc="16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kk-KZ" sz="1200" spc="143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жылы </a:t>
                      </a:r>
                      <a:r>
                        <a:rPr lang="kk-KZ" sz="1200" spc="143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 </a:t>
                      </a:r>
                      <a:r>
                        <a:rPr lang="kk-KZ" sz="1200" spc="143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1тоқсанда </a:t>
                      </a:r>
                      <a:r>
                        <a:rPr lang="kk-KZ" sz="1200" spc="67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өткізілген </a:t>
                      </a:r>
                      <a:r>
                        <a:rPr lang="kk-KZ" sz="1200" spc="67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 </a:t>
                      </a:r>
                      <a:r>
                        <a:rPr lang="kk-KZ" sz="1200" spc="67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200" spc="67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 есебі</a:t>
                      </a:r>
                      <a:r>
                        <a:rPr lang="kk-KZ" sz="1200" b="1" spc="4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313282" marR="3387" lvl="1" algn="l">
                        <a:lnSpc>
                          <a:spcPct val="109000"/>
                        </a:lnSpc>
                        <a:spcBef>
                          <a:spcPts val="63"/>
                        </a:spcBef>
                        <a:buSzPct val="83333"/>
                        <a:tabLst>
                          <a:tab pos="331063" algn="l"/>
                          <a:tab pos="3061276" algn="l"/>
                          <a:tab pos="3732293" algn="l"/>
                          <a:tab pos="3928730" algn="l"/>
                          <a:tab pos="5102268" algn="l"/>
                        </a:tabLst>
                      </a:pPr>
                      <a:r>
                        <a:rPr lang="kk-KZ" sz="1200" b="1" spc="4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Қорытындылау. Кері байланыс.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spc="107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kk-KZ" sz="1200" spc="107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бөлімінің </a:t>
                      </a:r>
                      <a:r>
                        <a:rPr lang="kk-KZ" sz="1200" spc="107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200" spc="6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әдіскері Абенов М.Ш.</a:t>
                      </a: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755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221</Words>
  <Application>Microsoft Office PowerPoint</Application>
  <PresentationFormat>Широкоэкранный</PresentationFormat>
  <Paragraphs>58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Microsoft Sans Serif</vt:lpstr>
      <vt:lpstr>Tahoma</vt:lpstr>
      <vt:lpstr>Times New Roman</vt:lpstr>
      <vt:lpstr>Trebuchet MS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Ляззат</dc:creator>
  <cp:lastModifiedBy>User</cp:lastModifiedBy>
  <cp:revision>21</cp:revision>
  <cp:lastPrinted>2023-11-16T05:47:11Z</cp:lastPrinted>
  <dcterms:created xsi:type="dcterms:W3CDTF">2021-08-16T12:01:09Z</dcterms:created>
  <dcterms:modified xsi:type="dcterms:W3CDTF">2023-11-16T05:53:26Z</dcterms:modified>
</cp:coreProperties>
</file>